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03" r:id="rId5"/>
    <p:sldId id="304" r:id="rId6"/>
    <p:sldId id="305" r:id="rId7"/>
    <p:sldId id="307" r:id="rId8"/>
    <p:sldId id="937" r:id="rId9"/>
    <p:sldId id="936" r:id="rId10"/>
    <p:sldId id="306" r:id="rId11"/>
    <p:sldId id="934" r:id="rId12"/>
    <p:sldId id="927" r:id="rId13"/>
    <p:sldId id="931" r:id="rId14"/>
    <p:sldId id="932" r:id="rId15"/>
    <p:sldId id="912" r:id="rId16"/>
    <p:sldId id="910" r:id="rId17"/>
    <p:sldId id="911" r:id="rId18"/>
    <p:sldId id="913" r:id="rId19"/>
    <p:sldId id="9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D22"/>
    <a:srgbClr val="4F00A3"/>
    <a:srgbClr val="0D92FF"/>
    <a:srgbClr val="6CB33F"/>
    <a:srgbClr val="E5CDFF"/>
    <a:srgbClr val="E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2FB31-0DB2-41A6-8ACD-094617938150}" vWet="2" dt="2023-03-01T15:10:30.326"/>
    <p1510:client id="{E5EB2945-2F65-4AF2-A485-327D7C3877AE}" v="240" dt="2023-03-02T13:21:14.789"/>
    <p1510:client id="{FC22A501-077C-4BD8-DCB9-2A96C199C852}" v="43" dt="2023-03-03T11:34:06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85" autoAdjust="0"/>
  </p:normalViewPr>
  <p:slideViewPr>
    <p:cSldViewPr snapToGrid="0">
      <p:cViewPr varScale="1">
        <p:scale>
          <a:sx n="82" d="100"/>
          <a:sy n="82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Patricia Alvarez McHatton" userId="840d8cd4-3cef-4b56-89e3-d64df4becdbc" providerId="ADAL" clId="{C3F6A91E-5457-4307-9DE9-AC161092A771}"/>
    <pc:docChg chg="undo custSel delSld modSld">
      <pc:chgData name="Dr. Patricia Alvarez McHatton" userId="840d8cd4-3cef-4b56-89e3-d64df4becdbc" providerId="ADAL" clId="{C3F6A91E-5457-4307-9DE9-AC161092A771}" dt="2023-01-29T19:06:17.355" v="89" actId="27614"/>
      <pc:docMkLst>
        <pc:docMk/>
      </pc:docMkLst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386459535" sldId="256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3228232806" sldId="287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2887380948" sldId="288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94950081" sldId="289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828468273" sldId="291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384809206" sldId="293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2172135803" sldId="295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628405959" sldId="296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2056354764" sldId="297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3990997145" sldId="299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3093504166" sldId="302"/>
        </pc:sldMkLst>
      </pc:sldChg>
      <pc:sldChg chg="addSp delSp modSp mod modClrScheme chgLayout">
        <pc:chgData name="Dr. Patricia Alvarez McHatton" userId="840d8cd4-3cef-4b56-89e3-d64df4becdbc" providerId="ADAL" clId="{C3F6A91E-5457-4307-9DE9-AC161092A771}" dt="2023-01-29T19:02:27.760" v="31" actId="207"/>
        <pc:sldMkLst>
          <pc:docMk/>
          <pc:sldMk cId="2102256168" sldId="305"/>
        </pc:sldMkLst>
        <pc:spChg chg="add del mod ord">
          <ac:chgData name="Dr. Patricia Alvarez McHatton" userId="840d8cd4-3cef-4b56-89e3-d64df4becdbc" providerId="ADAL" clId="{C3F6A91E-5457-4307-9DE9-AC161092A771}" dt="2023-01-29T19:02:15.201" v="28" actId="931"/>
          <ac:spMkLst>
            <pc:docMk/>
            <pc:sldMk cId="2102256168" sldId="305"/>
            <ac:spMk id="2" creationId="{BF2AD9C0-5C87-8D2B-61D1-E5C95A1B3549}"/>
          </ac:spMkLst>
        </pc:spChg>
        <pc:spChg chg="add mod ord">
          <ac:chgData name="Dr. Patricia Alvarez McHatton" userId="840d8cd4-3cef-4b56-89e3-d64df4becdbc" providerId="ADAL" clId="{C3F6A91E-5457-4307-9DE9-AC161092A771}" dt="2023-01-29T19:00:12.214" v="27" actId="5793"/>
          <ac:spMkLst>
            <pc:docMk/>
            <pc:sldMk cId="2102256168" sldId="305"/>
            <ac:spMk id="3" creationId="{B8C444FF-1075-FA14-6632-3067B8392E62}"/>
          </ac:spMkLst>
        </pc:spChg>
        <pc:spChg chg="mod ord">
          <ac:chgData name="Dr. Patricia Alvarez McHatton" userId="840d8cd4-3cef-4b56-89e3-d64df4becdbc" providerId="ADAL" clId="{C3F6A91E-5457-4307-9DE9-AC161092A771}" dt="2023-01-29T19:00:03.915" v="5" actId="700"/>
          <ac:spMkLst>
            <pc:docMk/>
            <pc:sldMk cId="2102256168" sldId="305"/>
            <ac:spMk id="5" creationId="{A2650CBE-712A-0691-A3C4-5BA5580A956D}"/>
          </ac:spMkLst>
        </pc:spChg>
        <pc:spChg chg="del mod ord">
          <ac:chgData name="Dr. Patricia Alvarez McHatton" userId="840d8cd4-3cef-4b56-89e3-d64df4becdbc" providerId="ADAL" clId="{C3F6A91E-5457-4307-9DE9-AC161092A771}" dt="2023-01-29T19:00:03.915" v="5" actId="700"/>
          <ac:spMkLst>
            <pc:docMk/>
            <pc:sldMk cId="2102256168" sldId="305"/>
            <ac:spMk id="6" creationId="{C18259DD-35AA-CA2A-93E5-4BBD737C7A6C}"/>
          </ac:spMkLst>
        </pc:spChg>
        <pc:spChg chg="add mod">
          <ac:chgData name="Dr. Patricia Alvarez McHatton" userId="840d8cd4-3cef-4b56-89e3-d64df4becdbc" providerId="ADAL" clId="{C3F6A91E-5457-4307-9DE9-AC161092A771}" dt="2023-01-29T19:02:27.760" v="31" actId="207"/>
          <ac:spMkLst>
            <pc:docMk/>
            <pc:sldMk cId="2102256168" sldId="305"/>
            <ac:spMk id="8" creationId="{20415091-DB7B-EDA3-A29D-910F7E4F4B0A}"/>
          </ac:spMkLst>
        </pc:spChg>
        <pc:picChg chg="add mod">
          <ac:chgData name="Dr. Patricia Alvarez McHatton" userId="840d8cd4-3cef-4b56-89e3-d64df4becdbc" providerId="ADAL" clId="{C3F6A91E-5457-4307-9DE9-AC161092A771}" dt="2023-01-29T19:02:16.795" v="30" actId="962"/>
          <ac:picMkLst>
            <pc:docMk/>
            <pc:sldMk cId="2102256168" sldId="305"/>
            <ac:picMk id="7" creationId="{7C24AF90-A1B7-577C-416E-ED3D68A7A526}"/>
          </ac:picMkLst>
        </pc:picChg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2302015528" sldId="915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278406563" sldId="916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978912598" sldId="917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033322884" sldId="918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1313581372" sldId="919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3960042009" sldId="933"/>
        </pc:sldMkLst>
      </pc:sldChg>
      <pc:sldChg chg="del">
        <pc:chgData name="Dr. Patricia Alvarez McHatton" userId="840d8cd4-3cef-4b56-89e3-d64df4becdbc" providerId="ADAL" clId="{C3F6A91E-5457-4307-9DE9-AC161092A771}" dt="2023-01-29T18:50:34.041" v="0" actId="47"/>
        <pc:sldMkLst>
          <pc:docMk/>
          <pc:sldMk cId="2186074934" sldId="935"/>
        </pc:sldMkLst>
      </pc:sldChg>
      <pc:sldChg chg="addSp delSp modSp mod modClrScheme chgLayout">
        <pc:chgData name="Dr. Patricia Alvarez McHatton" userId="840d8cd4-3cef-4b56-89e3-d64df4becdbc" providerId="ADAL" clId="{C3F6A91E-5457-4307-9DE9-AC161092A771}" dt="2023-01-29T19:06:17.355" v="89" actId="27614"/>
        <pc:sldMkLst>
          <pc:docMk/>
          <pc:sldMk cId="2441791627" sldId="936"/>
        </pc:sldMkLst>
        <pc:spChg chg="mod ord">
          <ac:chgData name="Dr. Patricia Alvarez McHatton" userId="840d8cd4-3cef-4b56-89e3-d64df4becdbc" providerId="ADAL" clId="{C3F6A91E-5457-4307-9DE9-AC161092A771}" dt="2023-01-29T19:06:06.136" v="84" actId="700"/>
          <ac:spMkLst>
            <pc:docMk/>
            <pc:sldMk cId="2441791627" sldId="936"/>
            <ac:spMk id="2" creationId="{320A5CE5-7FED-8265-2A29-CF2D883A2CB8}"/>
          </ac:spMkLst>
        </pc:spChg>
        <pc:spChg chg="del">
          <ac:chgData name="Dr. Patricia Alvarez McHatton" userId="840d8cd4-3cef-4b56-89e3-d64df4becdbc" providerId="ADAL" clId="{C3F6A91E-5457-4307-9DE9-AC161092A771}" dt="2023-01-29T19:03:23.177" v="61" actId="931"/>
          <ac:spMkLst>
            <pc:docMk/>
            <pc:sldMk cId="2441791627" sldId="936"/>
            <ac:spMk id="3" creationId="{0C4DC929-C72A-B9CA-CFC4-C059FEAEFFA7}"/>
          </ac:spMkLst>
        </pc:spChg>
        <pc:spChg chg="mod ord">
          <ac:chgData name="Dr. Patricia Alvarez McHatton" userId="840d8cd4-3cef-4b56-89e3-d64df4becdbc" providerId="ADAL" clId="{C3F6A91E-5457-4307-9DE9-AC161092A771}" dt="2023-01-29T19:06:06.136" v="84" actId="700"/>
          <ac:spMkLst>
            <pc:docMk/>
            <pc:sldMk cId="2441791627" sldId="936"/>
            <ac:spMk id="4" creationId="{FA413340-D851-1035-70B7-8BB51636F7F2}"/>
          </ac:spMkLst>
        </pc:spChg>
        <pc:spChg chg="add del mod">
          <ac:chgData name="Dr. Patricia Alvarez McHatton" userId="840d8cd4-3cef-4b56-89e3-d64df4becdbc" providerId="ADAL" clId="{C3F6A91E-5457-4307-9DE9-AC161092A771}" dt="2023-01-29T19:03:27.441" v="64" actId="478"/>
          <ac:spMkLst>
            <pc:docMk/>
            <pc:sldMk cId="2441791627" sldId="936"/>
            <ac:spMk id="7" creationId="{41A4E129-F7EA-433C-8AC1-4840B2CE775C}"/>
          </ac:spMkLst>
        </pc:spChg>
        <pc:spChg chg="add del mod">
          <ac:chgData name="Dr. Patricia Alvarez McHatton" userId="840d8cd4-3cef-4b56-89e3-d64df4becdbc" providerId="ADAL" clId="{C3F6A91E-5457-4307-9DE9-AC161092A771}" dt="2023-01-29T19:04:48.948" v="65" actId="931"/>
          <ac:spMkLst>
            <pc:docMk/>
            <pc:sldMk cId="2441791627" sldId="936"/>
            <ac:spMk id="9" creationId="{114CE824-208A-DDE2-E1EC-9C98B4CF6095}"/>
          </ac:spMkLst>
        </pc:spChg>
        <pc:spChg chg="add del mod">
          <ac:chgData name="Dr. Patricia Alvarez McHatton" userId="840d8cd4-3cef-4b56-89e3-d64df4becdbc" providerId="ADAL" clId="{C3F6A91E-5457-4307-9DE9-AC161092A771}" dt="2023-01-29T19:05:07.614" v="68" actId="478"/>
          <ac:spMkLst>
            <pc:docMk/>
            <pc:sldMk cId="2441791627" sldId="936"/>
            <ac:spMk id="12" creationId="{B1089D6D-8C83-B59D-B8E5-E9BE00380C0E}"/>
          </ac:spMkLst>
        </pc:spChg>
        <pc:spChg chg="add del mod">
          <ac:chgData name="Dr. Patricia Alvarez McHatton" userId="840d8cd4-3cef-4b56-89e3-d64df4becdbc" providerId="ADAL" clId="{C3F6A91E-5457-4307-9DE9-AC161092A771}" dt="2023-01-29T19:06:16.398" v="88" actId="931"/>
          <ac:spMkLst>
            <pc:docMk/>
            <pc:sldMk cId="2441791627" sldId="936"/>
            <ac:spMk id="14" creationId="{734C69F8-CBA5-B8B7-F7E6-3C8365681441}"/>
          </ac:spMkLst>
        </pc:spChg>
        <pc:spChg chg="add del mod ord">
          <ac:chgData name="Dr. Patricia Alvarez McHatton" userId="840d8cd4-3cef-4b56-89e3-d64df4becdbc" providerId="ADAL" clId="{C3F6A91E-5457-4307-9DE9-AC161092A771}" dt="2023-01-29T19:06:06.406" v="85" actId="478"/>
          <ac:spMkLst>
            <pc:docMk/>
            <pc:sldMk cId="2441791627" sldId="936"/>
            <ac:spMk id="18" creationId="{590DC3A7-C794-F8FD-8700-B761272D5FA0}"/>
          </ac:spMkLst>
        </pc:spChg>
        <pc:spChg chg="add del mod ord">
          <ac:chgData name="Dr. Patricia Alvarez McHatton" userId="840d8cd4-3cef-4b56-89e3-d64df4becdbc" providerId="ADAL" clId="{C3F6A91E-5457-4307-9DE9-AC161092A771}" dt="2023-01-29T19:06:06.136" v="84" actId="700"/>
          <ac:spMkLst>
            <pc:docMk/>
            <pc:sldMk cId="2441791627" sldId="936"/>
            <ac:spMk id="19" creationId="{2E74D95B-7C5F-3AD8-3F0F-D03DFA11B2B3}"/>
          </ac:spMkLst>
        </pc:spChg>
        <pc:spChg chg="add del mod ord">
          <ac:chgData name="Dr. Patricia Alvarez McHatton" userId="840d8cd4-3cef-4b56-89e3-d64df4becdbc" providerId="ADAL" clId="{C3F6A91E-5457-4307-9DE9-AC161092A771}" dt="2023-01-29T19:06:06.136" v="84" actId="700"/>
          <ac:spMkLst>
            <pc:docMk/>
            <pc:sldMk cId="2441791627" sldId="936"/>
            <ac:spMk id="20" creationId="{34BBDE29-F2F4-3BF3-CB7E-B2F7E163DAF9}"/>
          </ac:spMkLst>
        </pc:spChg>
        <pc:picChg chg="add del mod">
          <ac:chgData name="Dr. Patricia Alvarez McHatton" userId="840d8cd4-3cef-4b56-89e3-d64df4becdbc" providerId="ADAL" clId="{C3F6A91E-5457-4307-9DE9-AC161092A771}" dt="2023-01-29T19:03:27.441" v="64" actId="478"/>
          <ac:picMkLst>
            <pc:docMk/>
            <pc:sldMk cId="2441791627" sldId="936"/>
            <ac:picMk id="6" creationId="{044FDAC4-2F51-2FCB-DEC5-1560897F2C97}"/>
          </ac:picMkLst>
        </pc:picChg>
        <pc:picChg chg="add del mod">
          <ac:chgData name="Dr. Patricia Alvarez McHatton" userId="840d8cd4-3cef-4b56-89e3-d64df4becdbc" providerId="ADAL" clId="{C3F6A91E-5457-4307-9DE9-AC161092A771}" dt="2023-01-29T19:05:07.614" v="68" actId="478"/>
          <ac:picMkLst>
            <pc:docMk/>
            <pc:sldMk cId="2441791627" sldId="936"/>
            <ac:picMk id="11" creationId="{18AB4F5B-C46C-4134-4418-333C3FC5330B}"/>
          </ac:picMkLst>
        </pc:picChg>
        <pc:picChg chg="add del mod">
          <ac:chgData name="Dr. Patricia Alvarez McHatton" userId="840d8cd4-3cef-4b56-89e3-d64df4becdbc" providerId="ADAL" clId="{C3F6A91E-5457-4307-9DE9-AC161092A771}" dt="2023-01-29T19:06:08.457" v="87" actId="931"/>
          <ac:picMkLst>
            <pc:docMk/>
            <pc:sldMk cId="2441791627" sldId="936"/>
            <ac:picMk id="16" creationId="{086ADE86-670E-FA19-F7C4-24A5029F422C}"/>
          </ac:picMkLst>
        </pc:picChg>
        <pc:picChg chg="add del mod">
          <ac:chgData name="Dr. Patricia Alvarez McHatton" userId="840d8cd4-3cef-4b56-89e3-d64df4becdbc" providerId="ADAL" clId="{C3F6A91E-5457-4307-9DE9-AC161092A771}" dt="2023-01-29T19:06:05.862" v="83" actId="931"/>
          <ac:picMkLst>
            <pc:docMk/>
            <pc:sldMk cId="2441791627" sldId="936"/>
            <ac:picMk id="22" creationId="{9669B818-1955-ECE2-DB9A-A64FF032DE42}"/>
          </ac:picMkLst>
        </pc:picChg>
        <pc:picChg chg="add del mod">
          <ac:chgData name="Dr. Patricia Alvarez McHatton" userId="840d8cd4-3cef-4b56-89e3-d64df4becdbc" providerId="ADAL" clId="{C3F6A91E-5457-4307-9DE9-AC161092A771}" dt="2023-01-29T19:06:05.575" v="81" actId="931"/>
          <ac:picMkLst>
            <pc:docMk/>
            <pc:sldMk cId="2441791627" sldId="936"/>
            <ac:picMk id="24" creationId="{5EFEE048-5BA2-CF0A-732C-7C440F5F13A9}"/>
          </ac:picMkLst>
        </pc:picChg>
        <pc:picChg chg="add mod">
          <ac:chgData name="Dr. Patricia Alvarez McHatton" userId="840d8cd4-3cef-4b56-89e3-d64df4becdbc" providerId="ADAL" clId="{C3F6A91E-5457-4307-9DE9-AC161092A771}" dt="2023-01-29T19:06:17.355" v="89" actId="27614"/>
          <ac:picMkLst>
            <pc:docMk/>
            <pc:sldMk cId="2441791627" sldId="936"/>
            <ac:picMk id="26" creationId="{F3076763-71C1-9B3F-43BD-D5DD0BE0A125}"/>
          </ac:picMkLst>
        </pc:picChg>
      </pc:sldChg>
      <pc:sldMasterChg chg="delSldLayout">
        <pc:chgData name="Dr. Patricia Alvarez McHatton" userId="840d8cd4-3cef-4b56-89e3-d64df4becdbc" providerId="ADAL" clId="{C3F6A91E-5457-4307-9DE9-AC161092A771}" dt="2023-01-29T18:50:34.041" v="0" actId="47"/>
        <pc:sldMasterMkLst>
          <pc:docMk/>
          <pc:sldMasterMk cId="3487882339" sldId="2147483648"/>
        </pc:sldMasterMkLst>
        <pc:sldLayoutChg chg="del">
          <pc:chgData name="Dr. Patricia Alvarez McHatton" userId="840d8cd4-3cef-4b56-89e3-d64df4becdbc" providerId="ADAL" clId="{C3F6A91E-5457-4307-9DE9-AC161092A771}" dt="2023-01-29T18:50:34.041" v="0" actId="47"/>
          <pc:sldLayoutMkLst>
            <pc:docMk/>
            <pc:sldMasterMk cId="3487882339" sldId="2147483648"/>
            <pc:sldLayoutMk cId="1909902707" sldId="2147483678"/>
          </pc:sldLayoutMkLst>
        </pc:sldLayoutChg>
      </pc:sldMasterChg>
    </pc:docChg>
  </pc:docChgLst>
  <pc:docChgLst>
    <pc:chgData name="Dr. Patricia Alvarez McHatton" userId="840d8cd4-3cef-4b56-89e3-d64df4becdbc" providerId="ADAL" clId="{E5EB2945-2F65-4AF2-A485-327D7C3877AE}"/>
    <pc:docChg chg="custSel addSld modSld">
      <pc:chgData name="Dr. Patricia Alvarez McHatton" userId="840d8cd4-3cef-4b56-89e3-d64df4becdbc" providerId="ADAL" clId="{E5EB2945-2F65-4AF2-A485-327D7C3877AE}" dt="2023-03-02T13:33:10.727" v="557" actId="20577"/>
      <pc:docMkLst>
        <pc:docMk/>
      </pc:docMkLst>
      <pc:sldChg chg="addSp delSp modSp mod modClrScheme chgLayout modNotesTx">
        <pc:chgData name="Dr. Patricia Alvarez McHatton" userId="840d8cd4-3cef-4b56-89e3-d64df4becdbc" providerId="ADAL" clId="{E5EB2945-2F65-4AF2-A485-327D7C3877AE}" dt="2023-03-02T13:24:20.898" v="512" actId="20577"/>
        <pc:sldMkLst>
          <pc:docMk/>
          <pc:sldMk cId="2102256168" sldId="305"/>
        </pc:sldMkLst>
        <pc:spChg chg="add del mod ord">
          <ac:chgData name="Dr. Patricia Alvarez McHatton" userId="840d8cd4-3cef-4b56-89e3-d64df4becdbc" providerId="ADAL" clId="{E5EB2945-2F65-4AF2-A485-327D7C3877AE}" dt="2023-03-02T13:21:14.788" v="241" actId="931"/>
          <ac:spMkLst>
            <pc:docMk/>
            <pc:sldMk cId="2102256168" sldId="305"/>
            <ac:spMk id="2" creationId="{B02C273E-0F48-0572-0D06-82A2BD56841A}"/>
          </ac:spMkLst>
        </pc:spChg>
        <pc:spChg chg="mod ord">
          <ac:chgData name="Dr. Patricia Alvarez McHatton" userId="840d8cd4-3cef-4b56-89e3-d64df4becdbc" providerId="ADAL" clId="{E5EB2945-2F65-4AF2-A485-327D7C3877AE}" dt="2023-03-02T13:24:17.277" v="511" actId="20577"/>
          <ac:spMkLst>
            <pc:docMk/>
            <pc:sldMk cId="2102256168" sldId="305"/>
            <ac:spMk id="3" creationId="{B8C444FF-1075-FA14-6632-3067B8392E62}"/>
          </ac:spMkLst>
        </pc:spChg>
        <pc:spChg chg="add del mod ord">
          <ac:chgData name="Dr. Patricia Alvarez McHatton" userId="840d8cd4-3cef-4b56-89e3-d64df4becdbc" providerId="ADAL" clId="{E5EB2945-2F65-4AF2-A485-327D7C3877AE}" dt="2023-03-02T13:21:07.976" v="239" actId="700"/>
          <ac:spMkLst>
            <pc:docMk/>
            <pc:sldMk cId="2102256168" sldId="305"/>
            <ac:spMk id="4" creationId="{34742405-144C-60F5-106D-6F66F6A0CB30}"/>
          </ac:spMkLst>
        </pc:spChg>
        <pc:spChg chg="mod ord">
          <ac:chgData name="Dr. Patricia Alvarez McHatton" userId="840d8cd4-3cef-4b56-89e3-d64df4becdbc" providerId="ADAL" clId="{E5EB2945-2F65-4AF2-A485-327D7C3877AE}" dt="2023-03-02T13:22:29.725" v="297" actId="20577"/>
          <ac:spMkLst>
            <pc:docMk/>
            <pc:sldMk cId="2102256168" sldId="305"/>
            <ac:spMk id="5" creationId="{A2650CBE-712A-0691-A3C4-5BA5580A956D}"/>
          </ac:spMkLst>
        </pc:spChg>
        <pc:spChg chg="del">
          <ac:chgData name="Dr. Patricia Alvarez McHatton" userId="840d8cd4-3cef-4b56-89e3-d64df4becdbc" providerId="ADAL" clId="{E5EB2945-2F65-4AF2-A485-327D7C3877AE}" dt="2023-03-01T15:10:32.834" v="24" actId="478"/>
          <ac:spMkLst>
            <pc:docMk/>
            <pc:sldMk cId="2102256168" sldId="305"/>
            <ac:spMk id="8" creationId="{20415091-DB7B-EDA3-A29D-910F7E4F4B0A}"/>
          </ac:spMkLst>
        </pc:spChg>
        <pc:picChg chg="add mod">
          <ac:chgData name="Dr. Patricia Alvarez McHatton" userId="840d8cd4-3cef-4b56-89e3-d64df4becdbc" providerId="ADAL" clId="{E5EB2945-2F65-4AF2-A485-327D7C3877AE}" dt="2023-03-02T13:21:16.282" v="243" actId="962"/>
          <ac:picMkLst>
            <pc:docMk/>
            <pc:sldMk cId="2102256168" sldId="305"/>
            <ac:picMk id="7" creationId="{1E4852B6-6D07-3F76-E484-1A55371025AD}"/>
          </ac:picMkLst>
        </pc:picChg>
        <pc:picChg chg="del">
          <ac:chgData name="Dr. Patricia Alvarez McHatton" userId="840d8cd4-3cef-4b56-89e3-d64df4becdbc" providerId="ADAL" clId="{E5EB2945-2F65-4AF2-A485-327D7C3877AE}" dt="2023-03-01T15:10:32.834" v="24" actId="478"/>
          <ac:picMkLst>
            <pc:docMk/>
            <pc:sldMk cId="2102256168" sldId="305"/>
            <ac:picMk id="7" creationId="{7C24AF90-A1B7-577C-416E-ED3D68A7A526}"/>
          </ac:picMkLst>
        </pc:picChg>
      </pc:sldChg>
      <pc:sldChg chg="modSp mod">
        <pc:chgData name="Dr. Patricia Alvarez McHatton" userId="840d8cd4-3cef-4b56-89e3-d64df4becdbc" providerId="ADAL" clId="{E5EB2945-2F65-4AF2-A485-327D7C3877AE}" dt="2023-03-01T15:15:20.026" v="238" actId="2711"/>
        <pc:sldMkLst>
          <pc:docMk/>
          <pc:sldMk cId="641964377" sldId="912"/>
        </pc:sldMkLst>
        <pc:spChg chg="mod">
          <ac:chgData name="Dr. Patricia Alvarez McHatton" userId="840d8cd4-3cef-4b56-89e3-d64df4becdbc" providerId="ADAL" clId="{E5EB2945-2F65-4AF2-A485-327D7C3877AE}" dt="2023-03-01T15:15:20.026" v="238" actId="2711"/>
          <ac:spMkLst>
            <pc:docMk/>
            <pc:sldMk cId="641964377" sldId="912"/>
            <ac:spMk id="10" creationId="{1253C4BE-7EED-4841-B883-2DDF27BF3536}"/>
          </ac:spMkLst>
        </pc:spChg>
      </pc:sldChg>
      <pc:sldChg chg="addSp modSp mod modClrScheme chgLayout">
        <pc:chgData name="Dr. Patricia Alvarez McHatton" userId="840d8cd4-3cef-4b56-89e3-d64df4becdbc" providerId="ADAL" clId="{E5EB2945-2F65-4AF2-A485-327D7C3877AE}" dt="2023-03-01T15:15:06.210" v="237" actId="20577"/>
        <pc:sldMkLst>
          <pc:docMk/>
          <pc:sldMk cId="3324769177" sldId="931"/>
        </pc:sldMkLst>
        <pc:spChg chg="mod ord">
          <ac:chgData name="Dr. Patricia Alvarez McHatton" userId="840d8cd4-3cef-4b56-89e3-d64df4becdbc" providerId="ADAL" clId="{E5EB2945-2F65-4AF2-A485-327D7C3877AE}" dt="2023-03-01T15:12:37.857" v="43" actId="700"/>
          <ac:spMkLst>
            <pc:docMk/>
            <pc:sldMk cId="3324769177" sldId="931"/>
            <ac:spMk id="2" creationId="{A5D542AB-6E60-C22C-78D2-21C15D94E235}"/>
          </ac:spMkLst>
        </pc:spChg>
        <pc:spChg chg="add mod ord">
          <ac:chgData name="Dr. Patricia Alvarez McHatton" userId="840d8cd4-3cef-4b56-89e3-d64df4becdbc" providerId="ADAL" clId="{E5EB2945-2F65-4AF2-A485-327D7C3877AE}" dt="2023-03-01T15:12:53.277" v="68" actId="113"/>
          <ac:spMkLst>
            <pc:docMk/>
            <pc:sldMk cId="3324769177" sldId="931"/>
            <ac:spMk id="3" creationId="{4FF53BFD-7D9A-4300-E775-A6CD4185D8E2}"/>
          </ac:spMkLst>
        </pc:spChg>
        <pc:spChg chg="mod ord">
          <ac:chgData name="Dr. Patricia Alvarez McHatton" userId="840d8cd4-3cef-4b56-89e3-d64df4becdbc" providerId="ADAL" clId="{E5EB2945-2F65-4AF2-A485-327D7C3877AE}" dt="2023-03-01T15:15:06.210" v="237" actId="20577"/>
          <ac:spMkLst>
            <pc:docMk/>
            <pc:sldMk cId="3324769177" sldId="931"/>
            <ac:spMk id="4" creationId="{6023AB5B-0855-B4DC-1F3A-2C65CA59CED3}"/>
          </ac:spMkLst>
        </pc:spChg>
      </pc:sldChg>
      <pc:sldChg chg="addSp modSp mod modClrScheme chgLayout">
        <pc:chgData name="Dr. Patricia Alvarez McHatton" userId="840d8cd4-3cef-4b56-89e3-d64df4becdbc" providerId="ADAL" clId="{E5EB2945-2F65-4AF2-A485-327D7C3877AE}" dt="2023-03-02T13:28:15.345" v="555" actId="207"/>
        <pc:sldMkLst>
          <pc:docMk/>
          <pc:sldMk cId="3866840681" sldId="932"/>
        </pc:sldMkLst>
        <pc:spChg chg="mod ord">
          <ac:chgData name="Dr. Patricia Alvarez McHatton" userId="840d8cd4-3cef-4b56-89e3-d64df4becdbc" providerId="ADAL" clId="{E5EB2945-2F65-4AF2-A485-327D7C3877AE}" dt="2023-03-01T15:13:14.243" v="70" actId="700"/>
          <ac:spMkLst>
            <pc:docMk/>
            <pc:sldMk cId="3866840681" sldId="932"/>
            <ac:spMk id="2" creationId="{A5D542AB-6E60-C22C-78D2-21C15D94E235}"/>
          </ac:spMkLst>
        </pc:spChg>
        <pc:spChg chg="add mod ord">
          <ac:chgData name="Dr. Patricia Alvarez McHatton" userId="840d8cd4-3cef-4b56-89e3-d64df4becdbc" providerId="ADAL" clId="{E5EB2945-2F65-4AF2-A485-327D7C3877AE}" dt="2023-03-02T13:28:15.345" v="555" actId="207"/>
          <ac:spMkLst>
            <pc:docMk/>
            <pc:sldMk cId="3866840681" sldId="932"/>
            <ac:spMk id="3" creationId="{21702D8D-F132-0F66-C8FA-2F9BD16CE9B1}"/>
          </ac:spMkLst>
        </pc:spChg>
        <pc:spChg chg="mod ord">
          <ac:chgData name="Dr. Patricia Alvarez McHatton" userId="840d8cd4-3cef-4b56-89e3-d64df4becdbc" providerId="ADAL" clId="{E5EB2945-2F65-4AF2-A485-327D7C3877AE}" dt="2023-03-01T15:14:44.438" v="236" actId="20577"/>
          <ac:spMkLst>
            <pc:docMk/>
            <pc:sldMk cId="3866840681" sldId="932"/>
            <ac:spMk id="4" creationId="{6023AB5B-0855-B4DC-1F3A-2C65CA59CED3}"/>
          </ac:spMkLst>
        </pc:spChg>
      </pc:sldChg>
      <pc:sldChg chg="addSp delSp modSp new mod modClrScheme chgLayout modNotesTx">
        <pc:chgData name="Dr. Patricia Alvarez McHatton" userId="840d8cd4-3cef-4b56-89e3-d64df4becdbc" providerId="ADAL" clId="{E5EB2945-2F65-4AF2-A485-327D7C3877AE}" dt="2023-03-02T13:33:10.727" v="557" actId="20577"/>
        <pc:sldMkLst>
          <pc:docMk/>
          <pc:sldMk cId="3755880843" sldId="937"/>
        </pc:sldMkLst>
        <pc:spChg chg="del mod ord">
          <ac:chgData name="Dr. Patricia Alvarez McHatton" userId="840d8cd4-3cef-4b56-89e3-d64df4becdbc" providerId="ADAL" clId="{E5EB2945-2F65-4AF2-A485-327D7C3877AE}" dt="2023-03-02T13:24:39.874" v="514" actId="700"/>
          <ac:spMkLst>
            <pc:docMk/>
            <pc:sldMk cId="3755880843" sldId="937"/>
            <ac:spMk id="2" creationId="{82A299C1-C18A-4A25-602F-D78887AF8842}"/>
          </ac:spMkLst>
        </pc:spChg>
        <pc:spChg chg="del">
          <ac:chgData name="Dr. Patricia Alvarez McHatton" userId="840d8cd4-3cef-4b56-89e3-d64df4becdbc" providerId="ADAL" clId="{E5EB2945-2F65-4AF2-A485-327D7C3877AE}" dt="2023-03-02T13:24:39.874" v="514" actId="700"/>
          <ac:spMkLst>
            <pc:docMk/>
            <pc:sldMk cId="3755880843" sldId="937"/>
            <ac:spMk id="3" creationId="{206CF74C-0F5A-C3E7-BD1F-106FDD2B764D}"/>
          </ac:spMkLst>
        </pc:spChg>
        <pc:spChg chg="del">
          <ac:chgData name="Dr. Patricia Alvarez McHatton" userId="840d8cd4-3cef-4b56-89e3-d64df4becdbc" providerId="ADAL" clId="{E5EB2945-2F65-4AF2-A485-327D7C3877AE}" dt="2023-03-02T13:24:39.874" v="514" actId="700"/>
          <ac:spMkLst>
            <pc:docMk/>
            <pc:sldMk cId="3755880843" sldId="937"/>
            <ac:spMk id="4" creationId="{AFBDB563-A018-6F61-56A7-FE6ED219AE2B}"/>
          </ac:spMkLst>
        </pc:spChg>
        <pc:spChg chg="add mod ord">
          <ac:chgData name="Dr. Patricia Alvarez McHatton" userId="840d8cd4-3cef-4b56-89e3-d64df4becdbc" providerId="ADAL" clId="{E5EB2945-2F65-4AF2-A485-327D7C3877AE}" dt="2023-03-02T13:24:53.312" v="552" actId="20577"/>
          <ac:spMkLst>
            <pc:docMk/>
            <pc:sldMk cId="3755880843" sldId="937"/>
            <ac:spMk id="5" creationId="{CFFD374C-0F5A-5C4E-52C0-E2A4B41845CE}"/>
          </ac:spMkLst>
        </pc:spChg>
      </pc:sldChg>
    </pc:docChg>
  </pc:docChgLst>
  <pc:docChgLst>
    <pc:chgData name="Dr. Patricia Alvarez McHatton" userId="S::drmchatton@educatordiversity.org::840d8cd4-3cef-4b56-89e3-d64df4becdbc" providerId="AD" clId="Web-{FC22A501-077C-4BD8-DCB9-2A96C199C852}"/>
    <pc:docChg chg="modSld">
      <pc:chgData name="Dr. Patricia Alvarez McHatton" userId="S::drmchatton@educatordiversity.org::840d8cd4-3cef-4b56-89e3-d64df4becdbc" providerId="AD" clId="Web-{FC22A501-077C-4BD8-DCB9-2A96C199C852}" dt="2023-03-03T11:34:06.493" v="32" actId="20577"/>
      <pc:docMkLst>
        <pc:docMk/>
      </pc:docMkLst>
      <pc:sldChg chg="addSp modSp">
        <pc:chgData name="Dr. Patricia Alvarez McHatton" userId="S::drmchatton@educatordiversity.org::840d8cd4-3cef-4b56-89e3-d64df4becdbc" providerId="AD" clId="Web-{FC22A501-077C-4BD8-DCB9-2A96C199C852}" dt="2023-03-03T11:34:06.493" v="32" actId="20577"/>
        <pc:sldMkLst>
          <pc:docMk/>
          <pc:sldMk cId="641964377" sldId="912"/>
        </pc:sldMkLst>
        <pc:spChg chg="add mod">
          <ac:chgData name="Dr. Patricia Alvarez McHatton" userId="S::drmchatton@educatordiversity.org::840d8cd4-3cef-4b56-89e3-d64df4becdbc" providerId="AD" clId="Web-{FC22A501-077C-4BD8-DCB9-2A96C199C852}" dt="2023-03-03T11:34:06.493" v="32" actId="20577"/>
          <ac:spMkLst>
            <pc:docMk/>
            <pc:sldMk cId="641964377" sldId="912"/>
            <ac:spMk id="4" creationId="{6A0EC5A3-60E8-BF94-7095-63CA97FC29A3}"/>
          </ac:spMkLst>
        </pc:spChg>
        <pc:spChg chg="mod">
          <ac:chgData name="Dr. Patricia Alvarez McHatton" userId="S::drmchatton@educatordiversity.org::840d8cd4-3cef-4b56-89e3-d64df4becdbc" providerId="AD" clId="Web-{FC22A501-077C-4BD8-DCB9-2A96C199C852}" dt="2023-03-03T11:33:27.538" v="16" actId="1076"/>
          <ac:spMkLst>
            <pc:docMk/>
            <pc:sldMk cId="641964377" sldId="912"/>
            <ac:spMk id="10" creationId="{1253C4BE-7EED-4841-B883-2DDF27BF3536}"/>
          </ac:spMkLst>
        </pc:spChg>
        <pc:picChg chg="add mod">
          <ac:chgData name="Dr. Patricia Alvarez McHatton" userId="S::drmchatton@educatordiversity.org::840d8cd4-3cef-4b56-89e3-d64df4becdbc" providerId="AD" clId="Web-{FC22A501-077C-4BD8-DCB9-2A96C199C852}" dt="2023-03-03T11:33:33.241" v="20" actId="1076"/>
          <ac:picMkLst>
            <pc:docMk/>
            <pc:sldMk cId="641964377" sldId="912"/>
            <ac:picMk id="3" creationId="{8ED19D24-0452-777C-18BE-3FD074DCB116}"/>
          </ac:picMkLst>
        </pc:picChg>
      </pc:sldChg>
    </pc:docChg>
  </pc:docChgLst>
  <pc:docChgLst>
    <pc:chgData name="Dr. Patricia Alvarez McHatton" userId="840d8cd4-3cef-4b56-89e3-d64df4becdbc" providerId="ADAL" clId="{7CDE98D9-04EF-4A2E-8E2C-F1AD9F02116B}"/>
    <pc:docChg chg="modSld sldOrd">
      <pc:chgData name="Dr. Patricia Alvarez McHatton" userId="840d8cd4-3cef-4b56-89e3-d64df4becdbc" providerId="ADAL" clId="{7CDE98D9-04EF-4A2E-8E2C-F1AD9F02116B}" dt="2023-02-07T13:44:14.523" v="1"/>
      <pc:docMkLst>
        <pc:docMk/>
      </pc:docMkLst>
      <pc:sldChg chg="ord">
        <pc:chgData name="Dr. Patricia Alvarez McHatton" userId="840d8cd4-3cef-4b56-89e3-d64df4becdbc" providerId="ADAL" clId="{7CDE98D9-04EF-4A2E-8E2C-F1AD9F02116B}" dt="2023-02-07T13:44:14.523" v="1"/>
        <pc:sldMkLst>
          <pc:docMk/>
          <pc:sldMk cId="243389032" sldId="30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BA30B-524E-4D9C-9D16-C915D516101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4D6AE-70EF-44A3-9FC6-115F6F6396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Connector</a:t>
          </a:r>
        </a:p>
      </dgm:t>
    </dgm:pt>
    <dgm:pt modelId="{54F2DB7C-4209-42E4-AA5B-DFEBFE29F70C}" type="parTrans" cxnId="{1FC98050-D26D-4AA9-B603-3F293DD066B0}">
      <dgm:prSet/>
      <dgm:spPr/>
      <dgm:t>
        <a:bodyPr/>
        <a:lstStyle/>
        <a:p>
          <a:endParaRPr lang="en-US"/>
        </a:p>
      </dgm:t>
    </dgm:pt>
    <dgm:pt modelId="{179E2E63-88C8-4B93-8028-7E488A8803A0}" type="sibTrans" cxnId="{1FC98050-D26D-4AA9-B603-3F293DD066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2B6ABF-BBA4-4E3A-9178-3E8070CAD9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Presentations</a:t>
          </a:r>
        </a:p>
      </dgm:t>
    </dgm:pt>
    <dgm:pt modelId="{07DF3086-6AC1-491F-8CBA-C05D9E64A675}" type="parTrans" cxnId="{22359C21-D396-46AD-9941-20FFB9B05D8A}">
      <dgm:prSet/>
      <dgm:spPr/>
      <dgm:t>
        <a:bodyPr/>
        <a:lstStyle/>
        <a:p>
          <a:endParaRPr lang="en-US"/>
        </a:p>
      </dgm:t>
    </dgm:pt>
    <dgm:pt modelId="{D5FBDC46-9EB3-419E-8558-8B55FDF2BC4B}" type="sibTrans" cxnId="{22359C21-D396-46AD-9941-20FFB9B05D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7CC1C6-7850-4CDC-B487-06C21835D5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Wrap-Up</a:t>
          </a:r>
        </a:p>
      </dgm:t>
    </dgm:pt>
    <dgm:pt modelId="{BBC979BE-6E48-4C75-BB95-64E9C4FE6340}" type="parTrans" cxnId="{FC752C86-CDA6-42CD-9126-929DDAE1BC2B}">
      <dgm:prSet/>
      <dgm:spPr/>
      <dgm:t>
        <a:bodyPr/>
        <a:lstStyle/>
        <a:p>
          <a:endParaRPr lang="en-US"/>
        </a:p>
      </dgm:t>
    </dgm:pt>
    <dgm:pt modelId="{CFB59E03-63CF-4EAC-8A39-63B625DDACA9}" type="sibTrans" cxnId="{FC752C86-CDA6-42CD-9126-929DDAE1BC2B}">
      <dgm:prSet/>
      <dgm:spPr/>
      <dgm:t>
        <a:bodyPr/>
        <a:lstStyle/>
        <a:p>
          <a:endParaRPr lang="en-US"/>
        </a:p>
      </dgm:t>
    </dgm:pt>
    <dgm:pt modelId="{BF72ABD8-480B-45C5-8845-CE4B677BD55C}" type="pres">
      <dgm:prSet presAssocID="{55CBA30B-524E-4D9C-9D16-C915D5161016}" presName="root" presStyleCnt="0">
        <dgm:presLayoutVars>
          <dgm:dir/>
          <dgm:resizeHandles val="exact"/>
        </dgm:presLayoutVars>
      </dgm:prSet>
      <dgm:spPr/>
    </dgm:pt>
    <dgm:pt modelId="{BEF56E89-8E1D-4D1C-B722-60B6FCD055C9}" type="pres">
      <dgm:prSet presAssocID="{55CBA30B-524E-4D9C-9D16-C915D5161016}" presName="container" presStyleCnt="0">
        <dgm:presLayoutVars>
          <dgm:dir/>
          <dgm:resizeHandles val="exact"/>
        </dgm:presLayoutVars>
      </dgm:prSet>
      <dgm:spPr/>
    </dgm:pt>
    <dgm:pt modelId="{B6F4125C-6739-449E-B3EC-8062E7D54D1B}" type="pres">
      <dgm:prSet presAssocID="{EA94D6AE-70EF-44A3-9FC6-115F6F6396C9}" presName="compNode" presStyleCnt="0"/>
      <dgm:spPr/>
    </dgm:pt>
    <dgm:pt modelId="{0E7D2CA3-1D92-441F-99C5-0B45929B5113}" type="pres">
      <dgm:prSet presAssocID="{EA94D6AE-70EF-44A3-9FC6-115F6F6396C9}" presName="iconBgRect" presStyleLbl="bgShp" presStyleIdx="0" presStyleCnt="3"/>
      <dgm:spPr/>
    </dgm:pt>
    <dgm:pt modelId="{824761E5-D856-42ED-B1E8-01358CAFDDC1}" type="pres">
      <dgm:prSet presAssocID="{EA94D6AE-70EF-44A3-9FC6-115F6F6396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43A91173-2D0D-4EF6-9AA0-9D4D9CBF8B07}" type="pres">
      <dgm:prSet presAssocID="{EA94D6AE-70EF-44A3-9FC6-115F6F6396C9}" presName="spaceRect" presStyleCnt="0"/>
      <dgm:spPr/>
    </dgm:pt>
    <dgm:pt modelId="{5A23C7B5-E879-4982-BE06-23BE3C1CFE68}" type="pres">
      <dgm:prSet presAssocID="{EA94D6AE-70EF-44A3-9FC6-115F6F6396C9}" presName="textRect" presStyleLbl="revTx" presStyleIdx="0" presStyleCnt="3">
        <dgm:presLayoutVars>
          <dgm:chMax val="1"/>
          <dgm:chPref val="1"/>
        </dgm:presLayoutVars>
      </dgm:prSet>
      <dgm:spPr/>
    </dgm:pt>
    <dgm:pt modelId="{CA87BE49-4A98-4CA3-8258-0B266A6DCEC5}" type="pres">
      <dgm:prSet presAssocID="{179E2E63-88C8-4B93-8028-7E488A8803A0}" presName="sibTrans" presStyleLbl="sibTrans2D1" presStyleIdx="0" presStyleCnt="0"/>
      <dgm:spPr/>
    </dgm:pt>
    <dgm:pt modelId="{4C6909F6-E5B1-4A4D-A99C-7D4558F86DA7}" type="pres">
      <dgm:prSet presAssocID="{A12B6ABF-BBA4-4E3A-9178-3E8070CAD90C}" presName="compNode" presStyleCnt="0"/>
      <dgm:spPr/>
    </dgm:pt>
    <dgm:pt modelId="{A24C8C7E-956A-4502-9529-D9FE266AC9B1}" type="pres">
      <dgm:prSet presAssocID="{A12B6ABF-BBA4-4E3A-9178-3E8070CAD90C}" presName="iconBgRect" presStyleLbl="bgShp" presStyleIdx="1" presStyleCnt="3"/>
      <dgm:spPr/>
    </dgm:pt>
    <dgm:pt modelId="{5D8A98C0-9CF8-49CF-A60E-12738FF5A33D}" type="pres">
      <dgm:prSet presAssocID="{A12B6ABF-BBA4-4E3A-9178-3E8070CAD9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65392482-F1E1-4421-B17E-6ECF663CC4CF}" type="pres">
      <dgm:prSet presAssocID="{A12B6ABF-BBA4-4E3A-9178-3E8070CAD90C}" presName="spaceRect" presStyleCnt="0"/>
      <dgm:spPr/>
    </dgm:pt>
    <dgm:pt modelId="{1D6C4667-1F1C-4CD2-AEA2-A7F61497FE29}" type="pres">
      <dgm:prSet presAssocID="{A12B6ABF-BBA4-4E3A-9178-3E8070CAD90C}" presName="textRect" presStyleLbl="revTx" presStyleIdx="1" presStyleCnt="3">
        <dgm:presLayoutVars>
          <dgm:chMax val="1"/>
          <dgm:chPref val="1"/>
        </dgm:presLayoutVars>
      </dgm:prSet>
      <dgm:spPr/>
    </dgm:pt>
    <dgm:pt modelId="{5F50BC81-5848-45C4-A52A-9A26548C2577}" type="pres">
      <dgm:prSet presAssocID="{D5FBDC46-9EB3-419E-8558-8B55FDF2BC4B}" presName="sibTrans" presStyleLbl="sibTrans2D1" presStyleIdx="0" presStyleCnt="0"/>
      <dgm:spPr/>
    </dgm:pt>
    <dgm:pt modelId="{BBC22450-857A-468E-A098-B461F08F927C}" type="pres">
      <dgm:prSet presAssocID="{C67CC1C6-7850-4CDC-B487-06C21835D50F}" presName="compNode" presStyleCnt="0"/>
      <dgm:spPr/>
    </dgm:pt>
    <dgm:pt modelId="{2C95CD46-B26E-4F78-AFC0-FD9CF9E2DA99}" type="pres">
      <dgm:prSet presAssocID="{C67CC1C6-7850-4CDC-B487-06C21835D50F}" presName="iconBgRect" presStyleLbl="bgShp" presStyleIdx="2" presStyleCnt="3"/>
      <dgm:spPr/>
    </dgm:pt>
    <dgm:pt modelId="{3EEA8259-5454-4302-BEF3-08AC3CB295F6}" type="pres">
      <dgm:prSet presAssocID="{C67CC1C6-7850-4CDC-B487-06C21835D5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1EA376-8B5C-4E21-936B-518F7986A70E}" type="pres">
      <dgm:prSet presAssocID="{C67CC1C6-7850-4CDC-B487-06C21835D50F}" presName="spaceRect" presStyleCnt="0"/>
      <dgm:spPr/>
    </dgm:pt>
    <dgm:pt modelId="{35110476-0AA0-446B-B7C8-91EB9911BA03}" type="pres">
      <dgm:prSet presAssocID="{C67CC1C6-7850-4CDC-B487-06C21835D5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4F49C1D-9C2F-4239-B669-9BDF54914406}" type="presOf" srcId="{179E2E63-88C8-4B93-8028-7E488A8803A0}" destId="{CA87BE49-4A98-4CA3-8258-0B266A6DCEC5}" srcOrd="0" destOrd="0" presId="urn:microsoft.com/office/officeart/2018/2/layout/IconCircleList"/>
    <dgm:cxn modelId="{22359C21-D396-46AD-9941-20FFB9B05D8A}" srcId="{55CBA30B-524E-4D9C-9D16-C915D5161016}" destId="{A12B6ABF-BBA4-4E3A-9178-3E8070CAD90C}" srcOrd="1" destOrd="0" parTransId="{07DF3086-6AC1-491F-8CBA-C05D9E64A675}" sibTransId="{D5FBDC46-9EB3-419E-8558-8B55FDF2BC4B}"/>
    <dgm:cxn modelId="{3864985E-5C42-44CF-BFC0-899E3B2BEE44}" type="presOf" srcId="{A12B6ABF-BBA4-4E3A-9178-3E8070CAD90C}" destId="{1D6C4667-1F1C-4CD2-AEA2-A7F61497FE29}" srcOrd="0" destOrd="0" presId="urn:microsoft.com/office/officeart/2018/2/layout/IconCircleList"/>
    <dgm:cxn modelId="{AB55EA45-BBB4-4591-A605-1C093E6D29CC}" type="presOf" srcId="{C67CC1C6-7850-4CDC-B487-06C21835D50F}" destId="{35110476-0AA0-446B-B7C8-91EB9911BA03}" srcOrd="0" destOrd="0" presId="urn:microsoft.com/office/officeart/2018/2/layout/IconCircleList"/>
    <dgm:cxn modelId="{42144550-B016-451C-95D8-56C17F550B9A}" type="presOf" srcId="{EA94D6AE-70EF-44A3-9FC6-115F6F6396C9}" destId="{5A23C7B5-E879-4982-BE06-23BE3C1CFE68}" srcOrd="0" destOrd="0" presId="urn:microsoft.com/office/officeart/2018/2/layout/IconCircleList"/>
    <dgm:cxn modelId="{1FC98050-D26D-4AA9-B603-3F293DD066B0}" srcId="{55CBA30B-524E-4D9C-9D16-C915D5161016}" destId="{EA94D6AE-70EF-44A3-9FC6-115F6F6396C9}" srcOrd="0" destOrd="0" parTransId="{54F2DB7C-4209-42E4-AA5B-DFEBFE29F70C}" sibTransId="{179E2E63-88C8-4B93-8028-7E488A8803A0}"/>
    <dgm:cxn modelId="{AECE4C75-EC6D-49FD-A7DE-31863A861C79}" type="presOf" srcId="{D5FBDC46-9EB3-419E-8558-8B55FDF2BC4B}" destId="{5F50BC81-5848-45C4-A52A-9A26548C2577}" srcOrd="0" destOrd="0" presId="urn:microsoft.com/office/officeart/2018/2/layout/IconCircleList"/>
    <dgm:cxn modelId="{FC752C86-CDA6-42CD-9126-929DDAE1BC2B}" srcId="{55CBA30B-524E-4D9C-9D16-C915D5161016}" destId="{C67CC1C6-7850-4CDC-B487-06C21835D50F}" srcOrd="2" destOrd="0" parTransId="{BBC979BE-6E48-4C75-BB95-64E9C4FE6340}" sibTransId="{CFB59E03-63CF-4EAC-8A39-63B625DDACA9}"/>
    <dgm:cxn modelId="{BD82EBD6-6F4E-4917-A4B6-4DED364870C6}" type="presOf" srcId="{55CBA30B-524E-4D9C-9D16-C915D5161016}" destId="{BF72ABD8-480B-45C5-8845-CE4B677BD55C}" srcOrd="0" destOrd="0" presId="urn:microsoft.com/office/officeart/2018/2/layout/IconCircleList"/>
    <dgm:cxn modelId="{E86B5961-A8AA-405F-9078-ACEACBA2AA92}" type="presParOf" srcId="{BF72ABD8-480B-45C5-8845-CE4B677BD55C}" destId="{BEF56E89-8E1D-4D1C-B722-60B6FCD055C9}" srcOrd="0" destOrd="0" presId="urn:microsoft.com/office/officeart/2018/2/layout/IconCircleList"/>
    <dgm:cxn modelId="{F8CAF1B6-A6CB-47BB-832D-F90021254DDA}" type="presParOf" srcId="{BEF56E89-8E1D-4D1C-B722-60B6FCD055C9}" destId="{B6F4125C-6739-449E-B3EC-8062E7D54D1B}" srcOrd="0" destOrd="0" presId="urn:microsoft.com/office/officeart/2018/2/layout/IconCircleList"/>
    <dgm:cxn modelId="{B3155A86-907D-44A1-9D1C-BB2813BA2749}" type="presParOf" srcId="{B6F4125C-6739-449E-B3EC-8062E7D54D1B}" destId="{0E7D2CA3-1D92-441F-99C5-0B45929B5113}" srcOrd="0" destOrd="0" presId="urn:microsoft.com/office/officeart/2018/2/layout/IconCircleList"/>
    <dgm:cxn modelId="{95E6A992-DBE7-473F-B7A4-100CB7B85F9E}" type="presParOf" srcId="{B6F4125C-6739-449E-B3EC-8062E7D54D1B}" destId="{824761E5-D856-42ED-B1E8-01358CAFDDC1}" srcOrd="1" destOrd="0" presId="urn:microsoft.com/office/officeart/2018/2/layout/IconCircleList"/>
    <dgm:cxn modelId="{F2459A8B-DFF3-4D26-9918-C26012C21F85}" type="presParOf" srcId="{B6F4125C-6739-449E-B3EC-8062E7D54D1B}" destId="{43A91173-2D0D-4EF6-9AA0-9D4D9CBF8B07}" srcOrd="2" destOrd="0" presId="urn:microsoft.com/office/officeart/2018/2/layout/IconCircleList"/>
    <dgm:cxn modelId="{19B670E0-832A-49E3-8E61-95204B39160B}" type="presParOf" srcId="{B6F4125C-6739-449E-B3EC-8062E7D54D1B}" destId="{5A23C7B5-E879-4982-BE06-23BE3C1CFE68}" srcOrd="3" destOrd="0" presId="urn:microsoft.com/office/officeart/2018/2/layout/IconCircleList"/>
    <dgm:cxn modelId="{5370FA96-96EB-4603-B644-E02B7D1D48D1}" type="presParOf" srcId="{BEF56E89-8E1D-4D1C-B722-60B6FCD055C9}" destId="{CA87BE49-4A98-4CA3-8258-0B266A6DCEC5}" srcOrd="1" destOrd="0" presId="urn:microsoft.com/office/officeart/2018/2/layout/IconCircleList"/>
    <dgm:cxn modelId="{0A9F587D-03DF-46D9-BC1B-7644716EFCB1}" type="presParOf" srcId="{BEF56E89-8E1D-4D1C-B722-60B6FCD055C9}" destId="{4C6909F6-E5B1-4A4D-A99C-7D4558F86DA7}" srcOrd="2" destOrd="0" presId="urn:microsoft.com/office/officeart/2018/2/layout/IconCircleList"/>
    <dgm:cxn modelId="{F15BE9CC-1546-4F80-8B65-F75A4B8A61D4}" type="presParOf" srcId="{4C6909F6-E5B1-4A4D-A99C-7D4558F86DA7}" destId="{A24C8C7E-956A-4502-9529-D9FE266AC9B1}" srcOrd="0" destOrd="0" presId="urn:microsoft.com/office/officeart/2018/2/layout/IconCircleList"/>
    <dgm:cxn modelId="{90C63F66-530B-4611-A2CC-ED1F40C1B417}" type="presParOf" srcId="{4C6909F6-E5B1-4A4D-A99C-7D4558F86DA7}" destId="{5D8A98C0-9CF8-49CF-A60E-12738FF5A33D}" srcOrd="1" destOrd="0" presId="urn:microsoft.com/office/officeart/2018/2/layout/IconCircleList"/>
    <dgm:cxn modelId="{C1DB2090-B920-4F7A-BFC0-11BD37AEE1CF}" type="presParOf" srcId="{4C6909F6-E5B1-4A4D-A99C-7D4558F86DA7}" destId="{65392482-F1E1-4421-B17E-6ECF663CC4CF}" srcOrd="2" destOrd="0" presId="urn:microsoft.com/office/officeart/2018/2/layout/IconCircleList"/>
    <dgm:cxn modelId="{EECE2B66-0F48-4B28-926E-226E4AC444A9}" type="presParOf" srcId="{4C6909F6-E5B1-4A4D-A99C-7D4558F86DA7}" destId="{1D6C4667-1F1C-4CD2-AEA2-A7F61497FE29}" srcOrd="3" destOrd="0" presId="urn:microsoft.com/office/officeart/2018/2/layout/IconCircleList"/>
    <dgm:cxn modelId="{F11194BE-C988-4704-B9BE-28D4D7599BCD}" type="presParOf" srcId="{BEF56E89-8E1D-4D1C-B722-60B6FCD055C9}" destId="{5F50BC81-5848-45C4-A52A-9A26548C2577}" srcOrd="3" destOrd="0" presId="urn:microsoft.com/office/officeart/2018/2/layout/IconCircleList"/>
    <dgm:cxn modelId="{3FEB4A05-B730-46D3-952C-99060CBF725D}" type="presParOf" srcId="{BEF56E89-8E1D-4D1C-B722-60B6FCD055C9}" destId="{BBC22450-857A-468E-A098-B461F08F927C}" srcOrd="4" destOrd="0" presId="urn:microsoft.com/office/officeart/2018/2/layout/IconCircleList"/>
    <dgm:cxn modelId="{7D569585-EFFF-46EB-A59B-4E55C1A120E5}" type="presParOf" srcId="{BBC22450-857A-468E-A098-B461F08F927C}" destId="{2C95CD46-B26E-4F78-AFC0-FD9CF9E2DA99}" srcOrd="0" destOrd="0" presId="urn:microsoft.com/office/officeart/2018/2/layout/IconCircleList"/>
    <dgm:cxn modelId="{5F2FD27E-D9B3-428F-9218-8409F509BB0F}" type="presParOf" srcId="{BBC22450-857A-468E-A098-B461F08F927C}" destId="{3EEA8259-5454-4302-BEF3-08AC3CB295F6}" srcOrd="1" destOrd="0" presId="urn:microsoft.com/office/officeart/2018/2/layout/IconCircleList"/>
    <dgm:cxn modelId="{3CBC7648-CB3B-4C5A-B67A-B97273504BD5}" type="presParOf" srcId="{BBC22450-857A-468E-A098-B461F08F927C}" destId="{E91EA376-8B5C-4E21-936B-518F7986A70E}" srcOrd="2" destOrd="0" presId="urn:microsoft.com/office/officeart/2018/2/layout/IconCircleList"/>
    <dgm:cxn modelId="{ECBD0515-3B97-436E-8690-5CC7D2D0636C}" type="presParOf" srcId="{BBC22450-857A-468E-A098-B461F08F927C}" destId="{35110476-0AA0-446B-B7C8-91EB9911BA0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D2CA3-1D92-441F-99C5-0B45929B5113}">
      <dsp:nvSpPr>
        <dsp:cNvPr id="0" name=""/>
        <dsp:cNvSpPr/>
      </dsp:nvSpPr>
      <dsp:spPr>
        <a:xfrm>
          <a:off x="60842" y="1455538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761E5-D856-42ED-B1E8-01358CAFDDC1}">
      <dsp:nvSpPr>
        <dsp:cNvPr id="0" name=""/>
        <dsp:cNvSpPr/>
      </dsp:nvSpPr>
      <dsp:spPr>
        <a:xfrm>
          <a:off x="248727" y="1643423"/>
          <a:ext cx="518920" cy="518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C7B5-E879-4982-BE06-23BE3C1CFE68}">
      <dsp:nvSpPr>
        <dsp:cNvPr id="0" name=""/>
        <dsp:cNvSpPr/>
      </dsp:nvSpPr>
      <dsp:spPr>
        <a:xfrm>
          <a:off x="1147252" y="1455538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Connector</a:t>
          </a:r>
        </a:p>
      </dsp:txBody>
      <dsp:txXfrm>
        <a:off x="1147252" y="1455538"/>
        <a:ext cx="2108912" cy="894690"/>
      </dsp:txXfrm>
    </dsp:sp>
    <dsp:sp modelId="{A24C8C7E-956A-4502-9529-D9FE266AC9B1}">
      <dsp:nvSpPr>
        <dsp:cNvPr id="0" name=""/>
        <dsp:cNvSpPr/>
      </dsp:nvSpPr>
      <dsp:spPr>
        <a:xfrm>
          <a:off x="3623626" y="1455538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A98C0-9CF8-49CF-A60E-12738FF5A33D}">
      <dsp:nvSpPr>
        <dsp:cNvPr id="0" name=""/>
        <dsp:cNvSpPr/>
      </dsp:nvSpPr>
      <dsp:spPr>
        <a:xfrm>
          <a:off x="3811511" y="1643423"/>
          <a:ext cx="518920" cy="518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C4667-1F1C-4CD2-AEA2-A7F61497FE29}">
      <dsp:nvSpPr>
        <dsp:cNvPr id="0" name=""/>
        <dsp:cNvSpPr/>
      </dsp:nvSpPr>
      <dsp:spPr>
        <a:xfrm>
          <a:off x="4710036" y="1455538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Presentations</a:t>
          </a:r>
        </a:p>
      </dsp:txBody>
      <dsp:txXfrm>
        <a:off x="4710036" y="1455538"/>
        <a:ext cx="2108912" cy="894690"/>
      </dsp:txXfrm>
    </dsp:sp>
    <dsp:sp modelId="{2C95CD46-B26E-4F78-AFC0-FD9CF9E2DA99}">
      <dsp:nvSpPr>
        <dsp:cNvPr id="0" name=""/>
        <dsp:cNvSpPr/>
      </dsp:nvSpPr>
      <dsp:spPr>
        <a:xfrm>
          <a:off x="7186411" y="1455538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A8259-5454-4302-BEF3-08AC3CB295F6}">
      <dsp:nvSpPr>
        <dsp:cNvPr id="0" name=""/>
        <dsp:cNvSpPr/>
      </dsp:nvSpPr>
      <dsp:spPr>
        <a:xfrm>
          <a:off x="7374295" y="1643423"/>
          <a:ext cx="518920" cy="518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10476-0AA0-446B-B7C8-91EB9911BA03}">
      <dsp:nvSpPr>
        <dsp:cNvPr id="0" name=""/>
        <dsp:cNvSpPr/>
      </dsp:nvSpPr>
      <dsp:spPr>
        <a:xfrm>
          <a:off x="8272820" y="1455538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Wrap-Up</a:t>
          </a:r>
        </a:p>
      </dsp:txBody>
      <dsp:txXfrm>
        <a:off x="8272820" y="1455538"/>
        <a:ext cx="2108912" cy="894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D2BD-C32E-45F1-8313-FDEB3341AB3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ACF5-AA35-4F1B-9714-ADA1CE91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0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6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>
                <a:solidFill>
                  <a:srgbClr val="0563C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Proxima Nova" panose="02000506030000020004" pitchFamily="50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2302933"/>
            <a:ext cx="10512425" cy="1494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940705"/>
            <a:ext cx="9144000" cy="5296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163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mage Dar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7174523" y="1027747"/>
            <a:ext cx="4512980" cy="5830253"/>
          </a:xfrm>
          <a:custGeom>
            <a:avLst/>
            <a:gdLst>
              <a:gd name="connsiteX0" fmla="*/ 2010603 w 4014950"/>
              <a:gd name="connsiteY0" fmla="*/ 0 h 5186855"/>
              <a:gd name="connsiteX1" fmla="*/ 4014783 w 4014950"/>
              <a:gd name="connsiteY1" fmla="*/ 1740527 h 5186855"/>
              <a:gd name="connsiteX2" fmla="*/ 4014950 w 4014950"/>
              <a:gd name="connsiteY2" fmla="*/ 1743700 h 5186855"/>
              <a:gd name="connsiteX3" fmla="*/ 4014950 w 4014950"/>
              <a:gd name="connsiteY3" fmla="*/ 5186855 h 5186855"/>
              <a:gd name="connsiteX4" fmla="*/ 0 w 4014950"/>
              <a:gd name="connsiteY4" fmla="*/ 5186855 h 5186855"/>
              <a:gd name="connsiteX5" fmla="*/ 0 w 4014950"/>
              <a:gd name="connsiteY5" fmla="*/ 1862205 h 5186855"/>
              <a:gd name="connsiteX6" fmla="*/ 6390 w 4014950"/>
              <a:gd name="connsiteY6" fmla="*/ 1740527 h 5186855"/>
              <a:gd name="connsiteX7" fmla="*/ 2010603 w 4014950"/>
              <a:gd name="connsiteY7" fmla="*/ 0 h 51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950" h="5186855">
                <a:moveTo>
                  <a:pt x="2010603" y="0"/>
                </a:moveTo>
                <a:cubicBezTo>
                  <a:pt x="3051313" y="0"/>
                  <a:pt x="3911344" y="764117"/>
                  <a:pt x="4014783" y="1740527"/>
                </a:cubicBezTo>
                <a:lnTo>
                  <a:pt x="4014950" y="1743700"/>
                </a:lnTo>
                <a:lnTo>
                  <a:pt x="4014950" y="5186855"/>
                </a:lnTo>
                <a:lnTo>
                  <a:pt x="0" y="5186855"/>
                </a:lnTo>
                <a:lnTo>
                  <a:pt x="0" y="1862205"/>
                </a:lnTo>
                <a:lnTo>
                  <a:pt x="6390" y="1740527"/>
                </a:lnTo>
                <a:cubicBezTo>
                  <a:pt x="109492" y="764117"/>
                  <a:pt x="966928" y="0"/>
                  <a:pt x="20106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5605781" cy="1282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874713" y="2374534"/>
            <a:ext cx="5526087" cy="36833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2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mage Li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693922" y="968376"/>
            <a:ext cx="5605781" cy="1282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5791201" y="2392119"/>
            <a:ext cx="5526087" cy="368336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304" y="567512"/>
            <a:ext cx="983757" cy="327025"/>
            <a:chOff x="841384" y="1637243"/>
            <a:chExt cx="1165227" cy="387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484909" y="600939"/>
            <a:ext cx="4843357" cy="6257062"/>
          </a:xfrm>
          <a:custGeom>
            <a:avLst/>
            <a:gdLst>
              <a:gd name="connsiteX0" fmla="*/ 2010603 w 4014950"/>
              <a:gd name="connsiteY0" fmla="*/ 0 h 5186855"/>
              <a:gd name="connsiteX1" fmla="*/ 4014783 w 4014950"/>
              <a:gd name="connsiteY1" fmla="*/ 1740527 h 5186855"/>
              <a:gd name="connsiteX2" fmla="*/ 4014950 w 4014950"/>
              <a:gd name="connsiteY2" fmla="*/ 1743700 h 5186855"/>
              <a:gd name="connsiteX3" fmla="*/ 4014950 w 4014950"/>
              <a:gd name="connsiteY3" fmla="*/ 5186855 h 5186855"/>
              <a:gd name="connsiteX4" fmla="*/ 0 w 4014950"/>
              <a:gd name="connsiteY4" fmla="*/ 5186855 h 5186855"/>
              <a:gd name="connsiteX5" fmla="*/ 0 w 4014950"/>
              <a:gd name="connsiteY5" fmla="*/ 1862205 h 5186855"/>
              <a:gd name="connsiteX6" fmla="*/ 6390 w 4014950"/>
              <a:gd name="connsiteY6" fmla="*/ 1740527 h 5186855"/>
              <a:gd name="connsiteX7" fmla="*/ 2010603 w 4014950"/>
              <a:gd name="connsiteY7" fmla="*/ 0 h 51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950" h="5186855">
                <a:moveTo>
                  <a:pt x="2010603" y="0"/>
                </a:moveTo>
                <a:cubicBezTo>
                  <a:pt x="3051313" y="0"/>
                  <a:pt x="3911344" y="764117"/>
                  <a:pt x="4014783" y="1740527"/>
                </a:cubicBezTo>
                <a:lnTo>
                  <a:pt x="4014950" y="1743700"/>
                </a:lnTo>
                <a:lnTo>
                  <a:pt x="4014950" y="5186855"/>
                </a:lnTo>
                <a:lnTo>
                  <a:pt x="0" y="5186855"/>
                </a:lnTo>
                <a:lnTo>
                  <a:pt x="0" y="1862205"/>
                </a:lnTo>
                <a:lnTo>
                  <a:pt x="6390" y="1740527"/>
                </a:lnTo>
                <a:cubicBezTo>
                  <a:pt x="109492" y="764117"/>
                  <a:pt x="966928" y="0"/>
                  <a:pt x="20106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94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rizont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3843900"/>
            <a:ext cx="10442576" cy="221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4713" y="1723293"/>
            <a:ext cx="10442575" cy="19343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74713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021783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448248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74713" y="3124200"/>
            <a:ext cx="329550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8021783" y="3130043"/>
            <a:ext cx="3295505" cy="58470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448248" y="3124200"/>
            <a:ext cx="329550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1335209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7"/>
            <a:ext cx="10442575" cy="68897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  <p:sp>
        <p:nvSpPr>
          <p:cNvPr id="35" name="Picture Placeholder 60"/>
          <p:cNvSpPr>
            <a:spLocks noGrp="1" noChangeAspect="1"/>
          </p:cNvSpPr>
          <p:nvPr>
            <p:ph type="pic" sz="quarter" idx="31"/>
          </p:nvPr>
        </p:nvSpPr>
        <p:spPr>
          <a:xfrm>
            <a:off x="229727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60"/>
          <p:cNvSpPr>
            <a:spLocks noGrp="1" noChangeAspect="1"/>
          </p:cNvSpPr>
          <p:nvPr>
            <p:ph type="pic" sz="quarter" idx="32"/>
          </p:nvPr>
        </p:nvSpPr>
        <p:spPr>
          <a:xfrm>
            <a:off x="559292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60"/>
          <p:cNvSpPr>
            <a:spLocks noGrp="1" noChangeAspect="1"/>
          </p:cNvSpPr>
          <p:nvPr>
            <p:ph type="pic" sz="quarter" idx="33"/>
          </p:nvPr>
        </p:nvSpPr>
        <p:spPr>
          <a:xfrm>
            <a:off x="871712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60"/>
          <p:cNvSpPr>
            <a:spLocks noGrp="1" noChangeAspect="1"/>
          </p:cNvSpPr>
          <p:nvPr>
            <p:ph type="pic" sz="quarter" idx="34"/>
          </p:nvPr>
        </p:nvSpPr>
        <p:spPr>
          <a:xfrm>
            <a:off x="229727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60"/>
          <p:cNvSpPr>
            <a:spLocks noGrp="1" noChangeAspect="1"/>
          </p:cNvSpPr>
          <p:nvPr>
            <p:ph type="pic" sz="quarter" idx="35"/>
          </p:nvPr>
        </p:nvSpPr>
        <p:spPr>
          <a:xfrm>
            <a:off x="559292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60"/>
          <p:cNvSpPr>
            <a:spLocks noGrp="1" noChangeAspect="1"/>
          </p:cNvSpPr>
          <p:nvPr>
            <p:ph type="pic" sz="quarter" idx="36"/>
          </p:nvPr>
        </p:nvSpPr>
        <p:spPr>
          <a:xfrm>
            <a:off x="871712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663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7"/>
            <a:ext cx="10442575" cy="68897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2938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9514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86090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3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00016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 userDrawn="1"/>
        </p:nvSpPr>
        <p:spPr>
          <a:xfrm>
            <a:off x="-1" y="0"/>
            <a:ext cx="4712276" cy="3967984"/>
          </a:xfrm>
          <a:custGeom>
            <a:avLst/>
            <a:gdLst>
              <a:gd name="connsiteX0" fmla="*/ 0 w 4712276"/>
              <a:gd name="connsiteY0" fmla="*/ 0 h 3967984"/>
              <a:gd name="connsiteX1" fmla="*/ 1744133 w 4712276"/>
              <a:gd name="connsiteY1" fmla="*/ 0 h 3967984"/>
              <a:gd name="connsiteX2" fmla="*/ 1744133 w 4712276"/>
              <a:gd name="connsiteY2" fmla="*/ 0 h 3967984"/>
              <a:gd name="connsiteX3" fmla="*/ 4706083 w 4712276"/>
              <a:gd name="connsiteY3" fmla="*/ 0 h 3967984"/>
              <a:gd name="connsiteX4" fmla="*/ 4712276 w 4712276"/>
              <a:gd name="connsiteY4" fmla="*/ 3576 h 3967984"/>
              <a:gd name="connsiteX5" fmla="*/ 4666803 w 4712276"/>
              <a:gd name="connsiteY5" fmla="*/ 165328 h 3967984"/>
              <a:gd name="connsiteX6" fmla="*/ 4132148 w 4712276"/>
              <a:gd name="connsiteY6" fmla="*/ 1342111 h 3967984"/>
              <a:gd name="connsiteX7" fmla="*/ 177467 w 4712276"/>
              <a:gd name="connsiteY7" fmla="*/ 3946966 h 3967984"/>
              <a:gd name="connsiteX8" fmla="*/ 0 w 4712276"/>
              <a:gd name="connsiteY8" fmla="*/ 3967984 h 3967984"/>
              <a:gd name="connsiteX9" fmla="*/ 0 w 4712276"/>
              <a:gd name="connsiteY9" fmla="*/ 2371301 h 3967984"/>
              <a:gd name="connsiteX10" fmla="*/ 0 w 4712276"/>
              <a:gd name="connsiteY10" fmla="*/ 2371301 h 39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76" h="3967984">
                <a:moveTo>
                  <a:pt x="0" y="0"/>
                </a:moveTo>
                <a:lnTo>
                  <a:pt x="1744133" y="0"/>
                </a:lnTo>
                <a:lnTo>
                  <a:pt x="1744133" y="0"/>
                </a:lnTo>
                <a:lnTo>
                  <a:pt x="4706083" y="0"/>
                </a:lnTo>
                <a:lnTo>
                  <a:pt x="4712276" y="3576"/>
                </a:lnTo>
                <a:lnTo>
                  <a:pt x="4666803" y="165328"/>
                </a:lnTo>
                <a:cubicBezTo>
                  <a:pt x="4531616" y="584195"/>
                  <a:pt x="4351612" y="978043"/>
                  <a:pt x="4132148" y="1342111"/>
                </a:cubicBezTo>
                <a:cubicBezTo>
                  <a:pt x="3292011" y="2735807"/>
                  <a:pt x="1873604" y="3693098"/>
                  <a:pt x="177467" y="3946966"/>
                </a:cubicBezTo>
                <a:lnTo>
                  <a:pt x="0" y="3967984"/>
                </a:lnTo>
                <a:lnTo>
                  <a:pt x="0" y="2371301"/>
                </a:lnTo>
                <a:lnTo>
                  <a:pt x="0" y="2371301"/>
                </a:lnTo>
                <a:close/>
              </a:path>
            </a:pathLst>
          </a:custGeom>
          <a:gradFill>
            <a:gsLst>
              <a:gs pos="100000">
                <a:srgbClr val="002060">
                  <a:alpha val="50000"/>
                </a:srgbClr>
              </a:gs>
              <a:gs pos="0">
                <a:schemeClr val="accent4">
                  <a:lumMod val="100000"/>
                  <a:alpha val="3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auto">
          <a:xfrm rot="5400000" flipH="1">
            <a:off x="-1886234" y="1886234"/>
            <a:ext cx="6837399" cy="3064930"/>
          </a:xfrm>
          <a:custGeom>
            <a:avLst/>
            <a:gdLst>
              <a:gd name="connsiteX0" fmla="*/ 6837399 w 6837399"/>
              <a:gd name="connsiteY0" fmla="*/ 3064930 h 3064930"/>
              <a:gd name="connsiteX1" fmla="*/ 6837399 w 6837399"/>
              <a:gd name="connsiteY1" fmla="*/ 187713 h 3064930"/>
              <a:gd name="connsiteX2" fmla="*/ 6655309 w 6837399"/>
              <a:gd name="connsiteY2" fmla="*/ 141306 h 3064930"/>
              <a:gd name="connsiteX3" fmla="*/ 5216586 w 6837399"/>
              <a:gd name="connsiteY3" fmla="*/ 1101 h 3064930"/>
              <a:gd name="connsiteX4" fmla="*/ 3902 w 6837399"/>
              <a:gd name="connsiteY4" fmla="*/ 3058087 h 3064930"/>
              <a:gd name="connsiteX5" fmla="*/ 0 w 6837399"/>
              <a:gd name="connsiteY5" fmla="*/ 3064930 h 30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7399" h="3064930">
                <a:moveTo>
                  <a:pt x="6837399" y="3064930"/>
                </a:moveTo>
                <a:lnTo>
                  <a:pt x="6837399" y="187713"/>
                </a:lnTo>
                <a:lnTo>
                  <a:pt x="6655309" y="141306"/>
                </a:lnTo>
                <a:cubicBezTo>
                  <a:pt x="6174028" y="38015"/>
                  <a:pt x="5691919" y="-7878"/>
                  <a:pt x="5216586" y="1101"/>
                </a:cubicBezTo>
                <a:cubicBezTo>
                  <a:pt x="3137008" y="40380"/>
                  <a:pt x="1187146" y="1129918"/>
                  <a:pt x="3902" y="3058087"/>
                </a:cubicBezTo>
                <a:lnTo>
                  <a:pt x="0" y="306493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5168729" y="549276"/>
            <a:ext cx="6233224" cy="550862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rot="10800000" flipH="1">
            <a:off x="3996266" y="6160995"/>
            <a:ext cx="703749" cy="697004"/>
          </a:xfrm>
          <a:custGeom>
            <a:avLst/>
            <a:gdLst>
              <a:gd name="T0" fmla="*/ 527 w 527"/>
              <a:gd name="T1" fmla="*/ 0 h 522"/>
              <a:gd name="T2" fmla="*/ 22 w 527"/>
              <a:gd name="T3" fmla="*/ 0 h 522"/>
              <a:gd name="T4" fmla="*/ 0 w 527"/>
              <a:gd name="T5" fmla="*/ 132 h 522"/>
              <a:gd name="T6" fmla="*/ 389 w 527"/>
              <a:gd name="T7" fmla="*/ 522 h 522"/>
              <a:gd name="T8" fmla="*/ 527 w 527"/>
              <a:gd name="T9" fmla="*/ 497 h 522"/>
              <a:gd name="T10" fmla="*/ 527 w 527"/>
              <a:gd name="T11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7" h="522">
                <a:moveTo>
                  <a:pt x="527" y="0"/>
                </a:moveTo>
                <a:cubicBezTo>
                  <a:pt x="22" y="0"/>
                  <a:pt x="22" y="0"/>
                  <a:pt x="22" y="0"/>
                </a:cubicBezTo>
                <a:cubicBezTo>
                  <a:pt x="8" y="42"/>
                  <a:pt x="0" y="86"/>
                  <a:pt x="0" y="132"/>
                </a:cubicBezTo>
                <a:cubicBezTo>
                  <a:pt x="0" y="348"/>
                  <a:pt x="174" y="522"/>
                  <a:pt x="389" y="522"/>
                </a:cubicBezTo>
                <a:cubicBezTo>
                  <a:pt x="438" y="522"/>
                  <a:pt x="485" y="513"/>
                  <a:pt x="527" y="497"/>
                </a:cubicBez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2"/>
          </p:nvPr>
        </p:nvSpPr>
        <p:spPr>
          <a:xfrm>
            <a:off x="1000632" y="1628800"/>
            <a:ext cx="2698752" cy="2698752"/>
          </a:xfrm>
          <a:custGeom>
            <a:avLst/>
            <a:gdLst>
              <a:gd name="connsiteX0" fmla="*/ 2381646 w 4763292"/>
              <a:gd name="connsiteY0" fmla="*/ 0 h 4763292"/>
              <a:gd name="connsiteX1" fmla="*/ 4763292 w 4763292"/>
              <a:gd name="connsiteY1" fmla="*/ 2381646 h 4763292"/>
              <a:gd name="connsiteX2" fmla="*/ 2381646 w 4763292"/>
              <a:gd name="connsiteY2" fmla="*/ 4763292 h 4763292"/>
              <a:gd name="connsiteX3" fmla="*/ 0 w 4763292"/>
              <a:gd name="connsiteY3" fmla="*/ 2381646 h 4763292"/>
              <a:gd name="connsiteX4" fmla="*/ 2381646 w 4763292"/>
              <a:gd name="connsiteY4" fmla="*/ 0 h 476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292" h="4763292">
                <a:moveTo>
                  <a:pt x="2381646" y="0"/>
                </a:moveTo>
                <a:cubicBezTo>
                  <a:pt x="3696993" y="0"/>
                  <a:pt x="4763292" y="1066299"/>
                  <a:pt x="4763292" y="2381646"/>
                </a:cubicBezTo>
                <a:cubicBezTo>
                  <a:pt x="4763292" y="3696993"/>
                  <a:pt x="3696993" y="4763292"/>
                  <a:pt x="2381646" y="4763292"/>
                </a:cubicBezTo>
                <a:cubicBezTo>
                  <a:pt x="1066299" y="4763292"/>
                  <a:pt x="0" y="3696993"/>
                  <a:pt x="0" y="2381646"/>
                </a:cubicBezTo>
                <a:cubicBezTo>
                  <a:pt x="0" y="1066299"/>
                  <a:pt x="1066299" y="0"/>
                  <a:pt x="2381646" y="0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 rot="5400000">
            <a:off x="985207" y="319612"/>
            <a:ext cx="4047067" cy="3407843"/>
          </a:xfrm>
          <a:custGeom>
            <a:avLst/>
            <a:gdLst>
              <a:gd name="connsiteX0" fmla="*/ 0 w 4712276"/>
              <a:gd name="connsiteY0" fmla="*/ 0 h 3967984"/>
              <a:gd name="connsiteX1" fmla="*/ 1744133 w 4712276"/>
              <a:gd name="connsiteY1" fmla="*/ 0 h 3967984"/>
              <a:gd name="connsiteX2" fmla="*/ 1744133 w 4712276"/>
              <a:gd name="connsiteY2" fmla="*/ 0 h 3967984"/>
              <a:gd name="connsiteX3" fmla="*/ 4706083 w 4712276"/>
              <a:gd name="connsiteY3" fmla="*/ 0 h 3967984"/>
              <a:gd name="connsiteX4" fmla="*/ 4712276 w 4712276"/>
              <a:gd name="connsiteY4" fmla="*/ 3576 h 3967984"/>
              <a:gd name="connsiteX5" fmla="*/ 4666803 w 4712276"/>
              <a:gd name="connsiteY5" fmla="*/ 165328 h 3967984"/>
              <a:gd name="connsiteX6" fmla="*/ 4132148 w 4712276"/>
              <a:gd name="connsiteY6" fmla="*/ 1342111 h 3967984"/>
              <a:gd name="connsiteX7" fmla="*/ 177467 w 4712276"/>
              <a:gd name="connsiteY7" fmla="*/ 3946966 h 3967984"/>
              <a:gd name="connsiteX8" fmla="*/ 0 w 4712276"/>
              <a:gd name="connsiteY8" fmla="*/ 3967984 h 3967984"/>
              <a:gd name="connsiteX9" fmla="*/ 0 w 4712276"/>
              <a:gd name="connsiteY9" fmla="*/ 2371301 h 3967984"/>
              <a:gd name="connsiteX10" fmla="*/ 0 w 4712276"/>
              <a:gd name="connsiteY10" fmla="*/ 2371301 h 39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76" h="3967984">
                <a:moveTo>
                  <a:pt x="0" y="0"/>
                </a:moveTo>
                <a:lnTo>
                  <a:pt x="1744133" y="0"/>
                </a:lnTo>
                <a:lnTo>
                  <a:pt x="1744133" y="0"/>
                </a:lnTo>
                <a:lnTo>
                  <a:pt x="4706083" y="0"/>
                </a:lnTo>
                <a:lnTo>
                  <a:pt x="4712276" y="3576"/>
                </a:lnTo>
                <a:lnTo>
                  <a:pt x="4666803" y="165328"/>
                </a:lnTo>
                <a:cubicBezTo>
                  <a:pt x="4531616" y="584195"/>
                  <a:pt x="4351612" y="978043"/>
                  <a:pt x="4132148" y="1342111"/>
                </a:cubicBezTo>
                <a:cubicBezTo>
                  <a:pt x="3292011" y="2735807"/>
                  <a:pt x="1873604" y="3693098"/>
                  <a:pt x="177467" y="3946966"/>
                </a:cubicBezTo>
                <a:lnTo>
                  <a:pt x="0" y="3967984"/>
                </a:lnTo>
                <a:lnTo>
                  <a:pt x="0" y="2371301"/>
                </a:lnTo>
                <a:lnTo>
                  <a:pt x="0" y="2371301"/>
                </a:lnTo>
                <a:close/>
              </a:path>
            </a:pathLst>
          </a:custGeom>
          <a:gradFill>
            <a:gsLst>
              <a:gs pos="100000">
                <a:srgbClr val="002060">
                  <a:alpha val="50000"/>
                </a:srgbClr>
              </a:gs>
              <a:gs pos="0">
                <a:schemeClr val="accent4">
                  <a:lumMod val="100000"/>
                  <a:alpha val="3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 rot="919349">
            <a:off x="743621" y="728766"/>
            <a:ext cx="1480820" cy="1480820"/>
            <a:chOff x="3365500" y="-2252663"/>
            <a:chExt cx="1643063" cy="1643063"/>
          </a:xfrm>
        </p:grpSpPr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3735388" y="-1879601"/>
              <a:ext cx="601663" cy="600075"/>
            </a:xfrm>
            <a:custGeom>
              <a:avLst/>
              <a:gdLst>
                <a:gd name="T0" fmla="*/ 25 w 202"/>
                <a:gd name="T1" fmla="*/ 24 h 201"/>
                <a:gd name="T2" fmla="*/ 25 w 202"/>
                <a:gd name="T3" fmla="*/ 24 h 201"/>
                <a:gd name="T4" fmla="*/ 177 w 202"/>
                <a:gd name="T5" fmla="*/ 177 h 201"/>
                <a:gd name="T6" fmla="*/ 25 w 202"/>
                <a:gd name="T7" fmla="*/ 2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01"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0" y="132"/>
                    <a:pt x="69" y="201"/>
                    <a:pt x="177" y="177"/>
                  </a:cubicBezTo>
                  <a:cubicBezTo>
                    <a:pt x="202" y="68"/>
                    <a:pt x="133" y="0"/>
                    <a:pt x="25" y="2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4448175" y="-2252663"/>
              <a:ext cx="560388" cy="644525"/>
            </a:xfrm>
            <a:custGeom>
              <a:avLst/>
              <a:gdLst>
                <a:gd name="T0" fmla="*/ 94 w 188"/>
                <a:gd name="T1" fmla="*/ 0 h 216"/>
                <a:gd name="T2" fmla="*/ 94 w 188"/>
                <a:gd name="T3" fmla="*/ 0 h 216"/>
                <a:gd name="T4" fmla="*/ 94 w 188"/>
                <a:gd name="T5" fmla="*/ 216 h 216"/>
                <a:gd name="T6" fmla="*/ 94 w 188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16"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0" y="60"/>
                    <a:pt x="0" y="156"/>
                    <a:pt x="94" y="216"/>
                  </a:cubicBezTo>
                  <a:cubicBezTo>
                    <a:pt x="188" y="156"/>
                    <a:pt x="188" y="60"/>
                    <a:pt x="9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3365500" y="-1169988"/>
              <a:ext cx="644525" cy="560388"/>
            </a:xfrm>
            <a:custGeom>
              <a:avLst/>
              <a:gdLst>
                <a:gd name="T0" fmla="*/ 0 w 216"/>
                <a:gd name="T1" fmla="*/ 94 h 188"/>
                <a:gd name="T2" fmla="*/ 0 w 216"/>
                <a:gd name="T3" fmla="*/ 94 h 188"/>
                <a:gd name="T4" fmla="*/ 216 w 216"/>
                <a:gd name="T5" fmla="*/ 94 h 188"/>
                <a:gd name="T6" fmla="*/ 216 w 216"/>
                <a:gd name="T7" fmla="*/ 94 h 188"/>
                <a:gd name="T8" fmla="*/ 216 w 216"/>
                <a:gd name="T9" fmla="*/ 94 h 188"/>
                <a:gd name="T10" fmla="*/ 0 w 216"/>
                <a:gd name="T1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88"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59" y="0"/>
                    <a:pt x="156" y="0"/>
                    <a:pt x="216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56" y="188"/>
                    <a:pt x="60" y="188"/>
                    <a:pt x="0" y="94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02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764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85549" y="1103039"/>
            <a:ext cx="4099069" cy="5037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i="1">
                <a:solidFill>
                  <a:schemeClr val="bg1"/>
                </a:solidFill>
                <a:latin typeface="Baskerville BT" panose="02020602070506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H="1">
            <a:off x="4703184" y="5403720"/>
            <a:ext cx="1386951" cy="1454280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3920835" y="5664001"/>
            <a:ext cx="2169300" cy="1193998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68616" y="70606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62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1693334"/>
            <a:ext cx="10442576" cy="1439333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2794529"/>
            <a:ext cx="10442575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6535" y="1083205"/>
            <a:ext cx="4978929" cy="50852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21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87414" y="1103039"/>
            <a:ext cx="4099069" cy="5037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i="1">
                <a:solidFill>
                  <a:schemeClr val="bg1"/>
                </a:solidFill>
                <a:latin typeface="Baskerville BT" panose="02020602070506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H="1">
            <a:off x="10805049" y="5403720"/>
            <a:ext cx="1386951" cy="1454280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10022700" y="5664001"/>
            <a:ext cx="2169300" cy="1193998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74443" y="270162"/>
            <a:ext cx="15807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</a:p>
          <a:p>
            <a:endParaRPr lang="en-US" sz="100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0778836" y="0"/>
            <a:ext cx="1413164" cy="1400038"/>
          </a:xfrm>
          <a:custGeom>
            <a:avLst/>
            <a:gdLst>
              <a:gd name="T0" fmla="*/ 527 w 527"/>
              <a:gd name="T1" fmla="*/ 0 h 522"/>
              <a:gd name="T2" fmla="*/ 22 w 527"/>
              <a:gd name="T3" fmla="*/ 0 h 522"/>
              <a:gd name="T4" fmla="*/ 0 w 527"/>
              <a:gd name="T5" fmla="*/ 132 h 522"/>
              <a:gd name="T6" fmla="*/ 389 w 527"/>
              <a:gd name="T7" fmla="*/ 522 h 522"/>
              <a:gd name="T8" fmla="*/ 527 w 527"/>
              <a:gd name="T9" fmla="*/ 497 h 522"/>
              <a:gd name="T10" fmla="*/ 527 w 527"/>
              <a:gd name="T11" fmla="*/ 0 h 522"/>
              <a:gd name="connsiteX0" fmla="*/ 10000 w 10594"/>
              <a:gd name="connsiteY0" fmla="*/ 0 h 10000"/>
              <a:gd name="connsiteX1" fmla="*/ 417 w 10594"/>
              <a:gd name="connsiteY1" fmla="*/ 0 h 10000"/>
              <a:gd name="connsiteX2" fmla="*/ 0 w 10594"/>
              <a:gd name="connsiteY2" fmla="*/ 2529 h 10000"/>
              <a:gd name="connsiteX3" fmla="*/ 7381 w 10594"/>
              <a:gd name="connsiteY3" fmla="*/ 10000 h 10000"/>
              <a:gd name="connsiteX4" fmla="*/ 10000 w 10594"/>
              <a:gd name="connsiteY4" fmla="*/ 9521 h 10000"/>
              <a:gd name="connsiteX5" fmla="*/ 10594 w 10594"/>
              <a:gd name="connsiteY5" fmla="*/ 600 h 10000"/>
              <a:gd name="connsiteX0" fmla="*/ 10000 w 10594"/>
              <a:gd name="connsiteY0" fmla="*/ 0 h 10000"/>
              <a:gd name="connsiteX1" fmla="*/ 417 w 10594"/>
              <a:gd name="connsiteY1" fmla="*/ 0 h 10000"/>
              <a:gd name="connsiteX2" fmla="*/ 0 w 10594"/>
              <a:gd name="connsiteY2" fmla="*/ 2529 h 10000"/>
              <a:gd name="connsiteX3" fmla="*/ 7381 w 10594"/>
              <a:gd name="connsiteY3" fmla="*/ 10000 h 10000"/>
              <a:gd name="connsiteX4" fmla="*/ 10000 w 10594"/>
              <a:gd name="connsiteY4" fmla="*/ 9521 h 10000"/>
              <a:gd name="connsiteX5" fmla="*/ 10594 w 10594"/>
              <a:gd name="connsiteY5" fmla="*/ 600 h 10000"/>
              <a:gd name="connsiteX0" fmla="*/ 10000 w 10000"/>
              <a:gd name="connsiteY0" fmla="*/ 0 h 10000"/>
              <a:gd name="connsiteX1" fmla="*/ 417 w 10000"/>
              <a:gd name="connsiteY1" fmla="*/ 0 h 10000"/>
              <a:gd name="connsiteX2" fmla="*/ 0 w 10000"/>
              <a:gd name="connsiteY2" fmla="*/ 2529 h 10000"/>
              <a:gd name="connsiteX3" fmla="*/ 7381 w 10000"/>
              <a:gd name="connsiteY3" fmla="*/ 10000 h 10000"/>
              <a:gd name="connsiteX4" fmla="*/ 10000 w 10000"/>
              <a:gd name="connsiteY4" fmla="*/ 9521 h 10000"/>
              <a:gd name="connsiteX0" fmla="*/ 417 w 10000"/>
              <a:gd name="connsiteY0" fmla="*/ 0 h 10000"/>
              <a:gd name="connsiteX1" fmla="*/ 0 w 10000"/>
              <a:gd name="connsiteY1" fmla="*/ 2529 h 10000"/>
              <a:gd name="connsiteX2" fmla="*/ 7381 w 10000"/>
              <a:gd name="connsiteY2" fmla="*/ 10000 h 10000"/>
              <a:gd name="connsiteX3" fmla="*/ 10000 w 10000"/>
              <a:gd name="connsiteY3" fmla="*/ 95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417" y="0"/>
                </a:moveTo>
                <a:cubicBezTo>
                  <a:pt x="152" y="805"/>
                  <a:pt x="0" y="1648"/>
                  <a:pt x="0" y="2529"/>
                </a:cubicBezTo>
                <a:cubicBezTo>
                  <a:pt x="0" y="6667"/>
                  <a:pt x="3302" y="10000"/>
                  <a:pt x="7381" y="10000"/>
                </a:cubicBezTo>
                <a:cubicBezTo>
                  <a:pt x="8311" y="10000"/>
                  <a:pt x="9203" y="9828"/>
                  <a:pt x="10000" y="9521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 userDrawn="1"/>
        </p:nvSpPr>
        <p:spPr bwMode="auto">
          <a:xfrm>
            <a:off x="7062373" y="6013044"/>
            <a:ext cx="1347336" cy="844955"/>
          </a:xfrm>
          <a:custGeom>
            <a:avLst/>
            <a:gdLst>
              <a:gd name="T0" fmla="*/ 608 w 618"/>
              <a:gd name="T1" fmla="*/ 386 h 386"/>
              <a:gd name="T2" fmla="*/ 618 w 618"/>
              <a:gd name="T3" fmla="*/ 309 h 386"/>
              <a:gd name="T4" fmla="*/ 309 w 618"/>
              <a:gd name="T5" fmla="*/ 0 h 386"/>
              <a:gd name="T6" fmla="*/ 0 w 618"/>
              <a:gd name="T7" fmla="*/ 309 h 386"/>
              <a:gd name="T8" fmla="*/ 9 w 618"/>
              <a:gd name="T9" fmla="*/ 386 h 386"/>
              <a:gd name="T10" fmla="*/ 608 w 618"/>
              <a:gd name="T11" fmla="*/ 386 h 38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9838 w 10000"/>
              <a:gd name="connsiteY5" fmla="*/ 10000 h 10000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838" y="10000"/>
                </a:moveTo>
                <a:cubicBezTo>
                  <a:pt x="9935" y="9378"/>
                  <a:pt x="10000" y="8705"/>
                  <a:pt x="10000" y="8005"/>
                </a:cubicBezTo>
                <a:cubicBezTo>
                  <a:pt x="10000" y="3601"/>
                  <a:pt x="7751" y="0"/>
                  <a:pt x="5000" y="0"/>
                </a:cubicBezTo>
                <a:cubicBezTo>
                  <a:pt x="2233" y="0"/>
                  <a:pt x="0" y="3601"/>
                  <a:pt x="0" y="8005"/>
                </a:cubicBezTo>
                <a:cubicBezTo>
                  <a:pt x="0" y="8705"/>
                  <a:pt x="49" y="9378"/>
                  <a:pt x="146" y="100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 userDrawn="1"/>
        </p:nvSpPr>
        <p:spPr bwMode="auto">
          <a:xfrm>
            <a:off x="6605173" y="6237459"/>
            <a:ext cx="989489" cy="620539"/>
          </a:xfrm>
          <a:custGeom>
            <a:avLst/>
            <a:gdLst>
              <a:gd name="T0" fmla="*/ 608 w 618"/>
              <a:gd name="T1" fmla="*/ 386 h 386"/>
              <a:gd name="T2" fmla="*/ 618 w 618"/>
              <a:gd name="T3" fmla="*/ 309 h 386"/>
              <a:gd name="T4" fmla="*/ 309 w 618"/>
              <a:gd name="T5" fmla="*/ 0 h 386"/>
              <a:gd name="T6" fmla="*/ 0 w 618"/>
              <a:gd name="T7" fmla="*/ 309 h 386"/>
              <a:gd name="T8" fmla="*/ 9 w 618"/>
              <a:gd name="T9" fmla="*/ 386 h 386"/>
              <a:gd name="T10" fmla="*/ 608 w 618"/>
              <a:gd name="T11" fmla="*/ 386 h 38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9838 w 10000"/>
              <a:gd name="connsiteY5" fmla="*/ 10000 h 10000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838" y="10000"/>
                </a:moveTo>
                <a:cubicBezTo>
                  <a:pt x="9935" y="9378"/>
                  <a:pt x="10000" y="8705"/>
                  <a:pt x="10000" y="8005"/>
                </a:cubicBezTo>
                <a:cubicBezTo>
                  <a:pt x="10000" y="3601"/>
                  <a:pt x="7751" y="0"/>
                  <a:pt x="5000" y="0"/>
                </a:cubicBezTo>
                <a:cubicBezTo>
                  <a:pt x="2233" y="0"/>
                  <a:pt x="0" y="3601"/>
                  <a:pt x="0" y="8005"/>
                </a:cubicBezTo>
                <a:cubicBezTo>
                  <a:pt x="0" y="8705"/>
                  <a:pt x="49" y="9378"/>
                  <a:pt x="146" y="100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74713" y="1941513"/>
            <a:ext cx="10442575" cy="4116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0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74713" y="1955581"/>
            <a:ext cx="10442575" cy="4102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74713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451339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8027964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870944"/>
            <a:ext cx="3295505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51339" y="1870944"/>
            <a:ext cx="3267797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27964" y="1870944"/>
            <a:ext cx="3267797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8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5181600" y="1414764"/>
            <a:ext cx="7010400" cy="5456038"/>
            <a:chOff x="2101597" y="594889"/>
            <a:chExt cx="4994398" cy="38860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Lato Light"/>
              </a:endParaRPr>
            </a:p>
          </p:txBody>
        </p:sp>
      </p:grpSp>
      <p:sp>
        <p:nvSpPr>
          <p:cNvPr id="20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322080" y="2449749"/>
            <a:ext cx="4641195" cy="2846152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4713" y="2019300"/>
            <a:ext cx="4287838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89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2252133"/>
            <a:ext cx="10442576" cy="38057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806980" y="1626129"/>
            <a:ext cx="10442575" cy="405871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0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2252133"/>
            <a:ext cx="10442576" cy="3805767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806980" y="1626129"/>
            <a:ext cx="10442575" cy="405871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2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Helvetica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9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2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2">
            <a:norm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1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3"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82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946379" y="1700656"/>
            <a:ext cx="1202267" cy="1202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9467" y="1883832"/>
            <a:ext cx="5847821" cy="5201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9467" y="2523067"/>
            <a:ext cx="5847821" cy="3534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30397" y="5005263"/>
            <a:ext cx="1202267" cy="1202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874713" y="1845732"/>
            <a:ext cx="4140000" cy="4212168"/>
          </a:xfrm>
          <a:ln w="317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0248954" y="1700656"/>
            <a:ext cx="1202267" cy="1202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13" y="1883832"/>
            <a:ext cx="5847821" cy="5201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13" y="2523067"/>
            <a:ext cx="5847821" cy="3534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32972" y="5005263"/>
            <a:ext cx="1202267" cy="1202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7177288" y="1845732"/>
            <a:ext cx="4140000" cy="4212168"/>
          </a:xfrm>
          <a:ln w="317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712" y="549275"/>
            <a:ext cx="10442575" cy="11414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42576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713" y="6339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9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088" y="6339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C127-C937-4B98-8C13-1318E0BE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52" r:id="rId5"/>
    <p:sldLayoutId id="2147483669" r:id="rId6"/>
    <p:sldLayoutId id="2147483661" r:id="rId7"/>
    <p:sldLayoutId id="2147483653" r:id="rId8"/>
    <p:sldLayoutId id="2147483660" r:id="rId9"/>
    <p:sldLayoutId id="2147483659" r:id="rId10"/>
    <p:sldLayoutId id="2147483662" r:id="rId11"/>
    <p:sldLayoutId id="2147483663" r:id="rId12"/>
    <p:sldLayoutId id="2147483673" r:id="rId13"/>
    <p:sldLayoutId id="2147483664" r:id="rId14"/>
    <p:sldLayoutId id="2147483675" r:id="rId15"/>
    <p:sldLayoutId id="2147483676" r:id="rId16"/>
    <p:sldLayoutId id="2147483677" r:id="rId17"/>
    <p:sldLayoutId id="2147483665" r:id="rId18"/>
    <p:sldLayoutId id="2147483666" r:id="rId19"/>
    <p:sldLayoutId id="2147483667" r:id="rId20"/>
    <p:sldLayoutId id="2147483670" r:id="rId21"/>
    <p:sldLayoutId id="2147483671" r:id="rId22"/>
    <p:sldLayoutId id="2147483672" r:id="rId23"/>
    <p:sldLayoutId id="214748367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Proxima Nova Extrabold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rvey.alchemer.com/s3/7245836/2023-03-Spring-Come-Back-Session-Reflection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branch_ed/" TargetMode="External"/><Relationship Id="rId3" Type="http://schemas.openxmlformats.org/officeDocument/2006/relationships/hyperlink" Target="mailto:info@educatordiversity.org" TargetMode="External"/><Relationship Id="rId7" Type="http://schemas.openxmlformats.org/officeDocument/2006/relationships/hyperlink" Target="https://www.linkedin.com/company/educatordivers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BranchEDiversity/" TargetMode="External"/><Relationship Id="rId5" Type="http://schemas.openxmlformats.org/officeDocument/2006/relationships/hyperlink" Target="https://twitter.com/Branch_EDU" TargetMode="External"/><Relationship Id="rId4" Type="http://schemas.openxmlformats.org/officeDocument/2006/relationships/hyperlink" Target="http://www.educatordiversity.org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ublicdomainpictures.net/view-image.php?image=221430&amp;picture=feedbac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animaleadership.com/caf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89" y="2167465"/>
            <a:ext cx="6306080" cy="1312333"/>
          </a:xfrm>
        </p:spPr>
        <p:txBody>
          <a:bodyPr>
            <a:noAutofit/>
          </a:bodyPr>
          <a:lstStyle/>
          <a:p>
            <a:r>
              <a:rPr lang="en-US" sz="3200">
                <a:latin typeface="Proxima Nova" panose="02000506030000020004" pitchFamily="2" charset="0"/>
              </a:rPr>
              <a:t>Mirror, Mirror: Critical Reflection for Equity-Oriented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89" y="3321556"/>
            <a:ext cx="5432349" cy="431801"/>
          </a:xfrm>
        </p:spPr>
        <p:txBody>
          <a:bodyPr>
            <a:noAutofit/>
          </a:bodyPr>
          <a:lstStyle/>
          <a:p>
            <a:r>
              <a:rPr lang="en-US" sz="3200" i="1">
                <a:latin typeface="Proxima Nova Medium" panose="02000506030000020004" pitchFamily="2" charset="0"/>
              </a:rPr>
              <a:t>Come-back Session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876309" y="1680106"/>
            <a:ext cx="109220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41384" y="1637243"/>
            <a:ext cx="1165227" cy="387350"/>
            <a:chOff x="841384" y="1637243"/>
            <a:chExt cx="1165227" cy="387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AutoShape 9"/>
          <p:cNvSpPr>
            <a:spLocks noChangeAspect="1" noChangeArrowheads="1" noTextEdit="1"/>
          </p:cNvSpPr>
          <p:nvPr/>
        </p:nvSpPr>
        <p:spPr bwMode="auto">
          <a:xfrm>
            <a:off x="839788" y="4481513"/>
            <a:ext cx="2776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839787" y="4638435"/>
            <a:ext cx="3054879" cy="617537"/>
          </a:xfrm>
          <a:custGeom>
            <a:avLst/>
            <a:gdLst>
              <a:gd name="T0" fmla="*/ 738 w 829"/>
              <a:gd name="T1" fmla="*/ 182 h 182"/>
              <a:gd name="T2" fmla="*/ 91 w 829"/>
              <a:gd name="T3" fmla="*/ 182 h 182"/>
              <a:gd name="T4" fmla="*/ 0 w 829"/>
              <a:gd name="T5" fmla="*/ 91 h 182"/>
              <a:gd name="T6" fmla="*/ 0 w 829"/>
              <a:gd name="T7" fmla="*/ 91 h 182"/>
              <a:gd name="T8" fmla="*/ 91 w 829"/>
              <a:gd name="T9" fmla="*/ 0 h 182"/>
              <a:gd name="T10" fmla="*/ 738 w 829"/>
              <a:gd name="T11" fmla="*/ 0 h 182"/>
              <a:gd name="T12" fmla="*/ 829 w 829"/>
              <a:gd name="T13" fmla="*/ 91 h 182"/>
              <a:gd name="T14" fmla="*/ 829 w 829"/>
              <a:gd name="T15" fmla="*/ 91 h 182"/>
              <a:gd name="T16" fmla="*/ 738 w 829"/>
              <a:gd name="T17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9" h="182">
                <a:moveTo>
                  <a:pt x="738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41" y="182"/>
                  <a:pt x="0" y="141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88" y="0"/>
                  <a:pt x="829" y="41"/>
                  <a:pt x="829" y="91"/>
                </a:cubicBezTo>
                <a:cubicBezTo>
                  <a:pt x="829" y="91"/>
                  <a:pt x="829" y="91"/>
                  <a:pt x="829" y="91"/>
                </a:cubicBezTo>
                <a:cubicBezTo>
                  <a:pt x="829" y="141"/>
                  <a:pt x="788" y="182"/>
                  <a:pt x="738" y="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8957" y="4731759"/>
            <a:ext cx="2776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Helvetica" pitchFamily="2" charset="0"/>
              </a:rPr>
              <a:t>March 8-9,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78" y="621845"/>
            <a:ext cx="3911894" cy="13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42AB-6E60-C22C-78D2-21C15D94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CONVERSATION CAFÉ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AB5B-0855-B4DC-1F3A-2C65CA59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b="1">
                <a:latin typeface="Proxima Nova" panose="02000506030000020004" pitchFamily="50" charset="0"/>
              </a:rPr>
              <a:t>Learnings &amp; Lingering Questions: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 pitchFamily="50" charset="0"/>
              </a:rPr>
              <a:t>What are your key takeaways?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 pitchFamily="50" charset="0"/>
              </a:rPr>
              <a:t>What questions are still circling in your mind? 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53BFD-7D9A-4300-E775-A6CD4185D8E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Round 1: Table Talk</a:t>
            </a:r>
          </a:p>
        </p:txBody>
      </p:sp>
    </p:spTree>
    <p:extLst>
      <p:ext uri="{BB962C8B-B14F-4D97-AF65-F5344CB8AC3E}">
        <p14:creationId xmlns:p14="http://schemas.microsoft.com/office/powerpoint/2010/main" val="332476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42AB-6E60-C22C-78D2-21C15D94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CONVERSATION CAFÉ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AB5B-0855-B4DC-1F3A-2C65CA59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271798"/>
            <a:ext cx="10442576" cy="3805767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 pitchFamily="50" charset="0"/>
              </a:rPr>
              <a:t>What is one way you can apply these learnings to your program or your work?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 pitchFamily="50" charset="0"/>
              </a:rPr>
              <a:t>What’s next for you in continuing this work?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 pitchFamily="50" charset="0"/>
              </a:rPr>
              <a:t>Where do you see opportunities to collaborate in furthering this work?</a:t>
            </a:r>
          </a:p>
          <a:p>
            <a:endParaRPr lang="en-US">
              <a:latin typeface="Proxima Nova" panose="02000506030000020004" pitchFamily="50" charset="0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02D8D-F132-0F66-C8FA-2F9BD16CE9B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15D22"/>
                </a:solidFill>
              </a:rPr>
              <a:t>Round 2: Application</a:t>
            </a:r>
          </a:p>
        </p:txBody>
      </p:sp>
    </p:spTree>
    <p:extLst>
      <p:ext uri="{BB962C8B-B14F-4D97-AF65-F5344CB8AC3E}">
        <p14:creationId xmlns:p14="http://schemas.microsoft.com/office/powerpoint/2010/main" val="386684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9986-BE26-36B6-1437-7AD859E3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4F00A3"/>
                </a:solidFill>
                <a:latin typeface="Proxima Nova"/>
              </a:rPr>
              <a:t>EVALUATION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53C4BE-7EED-4841-B883-2DDF27BF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090326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Your Feedback is Important to Us!!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roxima Nova" panose="02000506030000020004" pitchFamily="50" charset="0"/>
            </a:endParaRPr>
          </a:p>
        </p:txBody>
      </p:sp>
      <p:pic>
        <p:nvPicPr>
          <p:cNvPr id="6" name="Content Placeholder 5" descr="Hand holding a pen shading number on a sheet">
            <a:extLst>
              <a:ext uri="{FF2B5EF4-FFF2-40B4-BE49-F238E27FC236}">
                <a16:creationId xmlns:a16="http://schemas.microsoft.com/office/drawing/2014/main" id="{4758049B-987B-F012-891E-2D07FA007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0" r="450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8ED19D24-0452-777C-18BE-3FD074DCB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58" y="2387248"/>
            <a:ext cx="2958394" cy="2958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EC5A3-60E8-BF94-7095-63CA97FC29A3}"/>
              </a:ext>
            </a:extLst>
          </p:cNvPr>
          <p:cNvSpPr txBox="1"/>
          <p:nvPr/>
        </p:nvSpPr>
        <p:spPr>
          <a:xfrm>
            <a:off x="5655734" y="5307660"/>
            <a:ext cx="64026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000" u="sng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https://survey.alchemer.com/s3/7245836/2023-03-Spring-Come-Back-Session-Reflection </a:t>
            </a:r>
            <a:endParaRPr lang="en-US" sz="2000" dirty="0">
              <a:ea typeface="+mn-lt"/>
              <a:cs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4196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CEC4-94A2-A947-4DC2-F3F7C297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BranchED Circle Talk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20DC0-DD78-C3A7-62E8-A320FF6B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252133"/>
            <a:ext cx="6120998" cy="380576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The Significance of Circles</a:t>
            </a:r>
          </a:p>
          <a:p>
            <a:pPr lvl="1"/>
            <a:r>
              <a:rPr lang="en-US"/>
              <a:t>Circles are symbolic in many cultures and contexts</a:t>
            </a:r>
          </a:p>
          <a:p>
            <a:pPr lvl="1"/>
            <a:r>
              <a:rPr lang="en-US"/>
              <a:t>Circles represent equality, interconnectedness, and continuity</a:t>
            </a:r>
          </a:p>
          <a:p>
            <a:pPr lvl="1"/>
            <a:r>
              <a:rPr lang="en-US"/>
              <a:t>Circle Talk is built on the belief that every human being wants to be connected to others in a good way</a:t>
            </a:r>
          </a:p>
          <a:p>
            <a:pPr lvl="1"/>
            <a:r>
              <a:rPr lang="en-US"/>
              <a:t>Circles build community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30E4A-C5EB-BCF3-5C0D-769284B6689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Speaking from the Heart; Listening With Respect</a:t>
            </a: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678F98-A2F4-4C2B-CAA8-86A89EDF4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95" y="2252133"/>
            <a:ext cx="4791705" cy="32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C8131E-A9DE-EB92-D2DC-453ED652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36" y="1336296"/>
            <a:ext cx="3798858" cy="269803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4F00A3"/>
                </a:solidFill>
                <a:latin typeface="Proxima Nova Extrabold" panose="02000506030000020004"/>
              </a:rPr>
              <a:t>Reflection and Anticipation</a:t>
            </a:r>
          </a:p>
        </p:txBody>
      </p:sp>
      <p:sp>
        <p:nvSpPr>
          <p:cNvPr id="46" name="Content Placeholder 29">
            <a:extLst>
              <a:ext uri="{FF2B5EF4-FFF2-40B4-BE49-F238E27FC236}">
                <a16:creationId xmlns:a16="http://schemas.microsoft.com/office/drawing/2014/main" id="{C5A8286F-7F12-9CD7-2EE1-5AE08092C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9" name="Content Placeholder 18" descr="A digital balance scale using circles">
            <a:extLst>
              <a:ext uri="{FF2B5EF4-FFF2-40B4-BE49-F238E27FC236}">
                <a16:creationId xmlns:a16="http://schemas.microsoft.com/office/drawing/2014/main" id="{91DFD76A-48A5-81B8-D338-11309C85C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35" y="1633827"/>
            <a:ext cx="5934456" cy="3590345"/>
          </a:xfrm>
          <a:prstGeom prst="rect">
            <a:avLst/>
          </a:prstGeom>
          <a:effectLst/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45C27490-525C-097E-122E-EC2BD5AD9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7" y="4172689"/>
            <a:ext cx="3845516" cy="17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Forget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noProof="1"/>
              <a:t>Grab your Box Lunch</a:t>
            </a:r>
          </a:p>
          <a:p>
            <a:r>
              <a:rPr lang="en-US" noProof="1"/>
              <a:t>Safe Travels!! 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1" y="4973224"/>
            <a:ext cx="1797517" cy="1884776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rgbClr val="0D9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0" y="5310554"/>
            <a:ext cx="2811457" cy="1547446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Placeholder 7" descr="A picture containing text, food, snack food, bread&#10;&#10;Description automatically generated">
            <a:extLst>
              <a:ext uri="{FF2B5EF4-FFF2-40B4-BE49-F238E27FC236}">
                <a16:creationId xmlns:a16="http://schemas.microsoft.com/office/drawing/2014/main" id="{0A7DC16D-3033-DBE0-6838-3E2DA93BCC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r="20969"/>
          <a:stretch>
            <a:fillRect/>
          </a:stretch>
        </p:blipFill>
        <p:spPr/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46EAED7-B23E-AF4A-95FB-82A056D5F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941335"/>
            <a:ext cx="3845516" cy="17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01087"/>
            <a:ext cx="10442576" cy="811327"/>
          </a:xfrm>
        </p:spPr>
        <p:txBody>
          <a:bodyPr>
            <a:normAutofit/>
          </a:bodyPr>
          <a:lstStyle/>
          <a:p>
            <a:r>
              <a:rPr lang="en-US" sz="4800"/>
              <a:t>Thank you for your time!</a:t>
            </a:r>
          </a:p>
        </p:txBody>
      </p:sp>
      <p:sp>
        <p:nvSpPr>
          <p:cNvPr id="5" name="Text Placeholder 33"/>
          <p:cNvSpPr txBox="1">
            <a:spLocks/>
          </p:cNvSpPr>
          <p:nvPr/>
        </p:nvSpPr>
        <p:spPr>
          <a:xfrm>
            <a:off x="1315207" y="5957077"/>
            <a:ext cx="2564805" cy="276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spc="50">
                <a:solidFill>
                  <a:schemeClr val="bg1"/>
                </a:solidFill>
                <a:latin typeface="Proxima Nova" panose="02000506030000020004" pitchFamily="2" charset="0"/>
                <a:hlinkClick r:id="rId3"/>
              </a:rPr>
              <a:t>info@educatordiversity.org</a:t>
            </a:r>
            <a:endParaRPr lang="en-AU" sz="1600" spc="50">
              <a:solidFill>
                <a:schemeClr val="bg1"/>
              </a:solidFill>
              <a:latin typeface="Proxima Nova" panose="02000506030000020004" pitchFamily="2" charset="0"/>
              <a:cs typeface="Lato Regular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>
          <a:xfrm>
            <a:off x="5361735" y="5957077"/>
            <a:ext cx="1468351" cy="276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spc="50">
                <a:solidFill>
                  <a:schemeClr val="bg1"/>
                </a:solidFill>
                <a:latin typeface="Proxima Nova" panose="02000506030000020004" pitchFamily="2" charset="0"/>
              </a:rPr>
              <a:t>(800) 519-0249</a:t>
            </a:r>
            <a:endParaRPr lang="en-AU" sz="1600" spc="50">
              <a:solidFill>
                <a:schemeClr val="bg1"/>
              </a:solidFill>
              <a:latin typeface="Proxima Nova" panose="02000506030000020004" pitchFamily="2" charset="0"/>
              <a:cs typeface="Lato Regular"/>
            </a:endParaRPr>
          </a:p>
        </p:txBody>
      </p:sp>
      <p:sp>
        <p:nvSpPr>
          <p:cNvPr id="7" name="Text Placeholder 33"/>
          <p:cNvSpPr txBox="1">
            <a:spLocks/>
          </p:cNvSpPr>
          <p:nvPr/>
        </p:nvSpPr>
        <p:spPr>
          <a:xfrm>
            <a:off x="8403029" y="5957077"/>
            <a:ext cx="2561599" cy="276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1600" spc="50">
                <a:solidFill>
                  <a:schemeClr val="bg1"/>
                </a:solidFill>
                <a:latin typeface="Proxima Nova" panose="02000506030000020004" pitchFamily="2" charset="0"/>
                <a:cs typeface="Lato Regular"/>
                <a:hlinkClick r:id="rId4"/>
              </a:rPr>
              <a:t>www.educatordiversity.org</a:t>
            </a:r>
            <a:endParaRPr lang="en-AU" sz="1600" spc="50">
              <a:solidFill>
                <a:schemeClr val="bg1"/>
              </a:solidFill>
              <a:latin typeface="Proxima Nova" panose="02000506030000020004" pitchFamily="2" charset="0"/>
              <a:cs typeface="Lato Regular"/>
            </a:endParaRPr>
          </a:p>
        </p:txBody>
      </p:sp>
      <p:sp>
        <p:nvSpPr>
          <p:cNvPr id="10" name="Freeform 74"/>
          <p:cNvSpPr>
            <a:spLocks noEditPoints="1"/>
          </p:cNvSpPr>
          <p:nvPr/>
        </p:nvSpPr>
        <p:spPr bwMode="auto">
          <a:xfrm>
            <a:off x="874713" y="6023460"/>
            <a:ext cx="276503" cy="214551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07"/>
          <p:cNvSpPr>
            <a:spLocks/>
          </p:cNvSpPr>
          <p:nvPr/>
        </p:nvSpPr>
        <p:spPr bwMode="auto">
          <a:xfrm>
            <a:off x="4994808" y="5967819"/>
            <a:ext cx="256804" cy="270192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103" y="87"/>
              </a:cxn>
              <a:cxn ang="0">
                <a:pos x="78" y="76"/>
              </a:cxn>
              <a:cxn ang="0">
                <a:pos x="77" y="76"/>
              </a:cxn>
              <a:cxn ang="0">
                <a:pos x="64" y="86"/>
              </a:cxn>
              <a:cxn ang="0">
                <a:pos x="41" y="67"/>
              </a:cxn>
              <a:cxn ang="0">
                <a:pos x="26" y="44"/>
              </a:cxn>
              <a:cxn ang="0">
                <a:pos x="37" y="30"/>
              </a:cxn>
              <a:cxn ang="0">
                <a:pos x="30" y="4"/>
              </a:cxn>
              <a:cxn ang="0">
                <a:pos x="29" y="4"/>
              </a:cxn>
              <a:cxn ang="0">
                <a:pos x="18" y="0"/>
              </a:cxn>
              <a:cxn ang="0">
                <a:pos x="16" y="2"/>
              </a:cxn>
              <a:cxn ang="0">
                <a:pos x="3" y="14"/>
              </a:cxn>
              <a:cxn ang="0">
                <a:pos x="26" y="83"/>
              </a:cxn>
              <a:cxn ang="0">
                <a:pos x="89" y="113"/>
              </a:cxn>
              <a:cxn ang="0">
                <a:pos x="89" y="113"/>
              </a:cxn>
              <a:cxn ang="0">
                <a:pos x="90" y="112"/>
              </a:cxn>
              <a:cxn ang="0">
                <a:pos x="104" y="101"/>
              </a:cxn>
              <a:cxn ang="0">
                <a:pos x="104" y="88"/>
              </a:cxn>
            </a:cxnLst>
            <a:rect l="0" t="0" r="r" b="b"/>
            <a:pathLst>
              <a:path w="108" h="114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39734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298"/>
          <p:cNvSpPr>
            <a:spLocks noChangeArrowheads="1"/>
          </p:cNvSpPr>
          <p:nvPr/>
        </p:nvSpPr>
        <p:spPr bwMode="auto">
          <a:xfrm>
            <a:off x="7940507" y="5967317"/>
            <a:ext cx="286586" cy="286661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71" name="Freeform 86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256591" y="5514566"/>
            <a:ext cx="297107" cy="299591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Freeform 79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876155" y="5514566"/>
            <a:ext cx="299220" cy="299591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Freeform 49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0634914" y="5514566"/>
            <a:ext cx="301076" cy="299591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Freeform 42">
            <a:hlinkClick r:id="rId8"/>
          </p:cNvPr>
          <p:cNvSpPr>
            <a:spLocks noEditPoints="1"/>
          </p:cNvSpPr>
          <p:nvPr/>
        </p:nvSpPr>
        <p:spPr bwMode="auto">
          <a:xfrm>
            <a:off x="11017207" y="5512188"/>
            <a:ext cx="300082" cy="301970"/>
          </a:xfrm>
          <a:custGeom>
            <a:avLst/>
            <a:gdLst>
              <a:gd name="T0" fmla="*/ 135 w 135"/>
              <a:gd name="T1" fmla="*/ 68 h 136"/>
              <a:gd name="T2" fmla="*/ 67 w 135"/>
              <a:gd name="T3" fmla="*/ 136 h 136"/>
              <a:gd name="T4" fmla="*/ 0 w 135"/>
              <a:gd name="T5" fmla="*/ 68 h 136"/>
              <a:gd name="T6" fmla="*/ 67 w 135"/>
              <a:gd name="T7" fmla="*/ 1 h 136"/>
              <a:gd name="T8" fmla="*/ 135 w 135"/>
              <a:gd name="T9" fmla="*/ 68 h 136"/>
              <a:gd name="T10" fmla="*/ 40 w 135"/>
              <a:gd name="T11" fmla="*/ 31 h 136"/>
              <a:gd name="T12" fmla="*/ 30 w 135"/>
              <a:gd name="T13" fmla="*/ 41 h 136"/>
              <a:gd name="T14" fmla="*/ 30 w 135"/>
              <a:gd name="T15" fmla="*/ 95 h 136"/>
              <a:gd name="T16" fmla="*/ 40 w 135"/>
              <a:gd name="T17" fmla="*/ 105 h 136"/>
              <a:gd name="T18" fmla="*/ 94 w 135"/>
              <a:gd name="T19" fmla="*/ 105 h 136"/>
              <a:gd name="T20" fmla="*/ 104 w 135"/>
              <a:gd name="T21" fmla="*/ 95 h 136"/>
              <a:gd name="T22" fmla="*/ 104 w 135"/>
              <a:gd name="T23" fmla="*/ 41 h 136"/>
              <a:gd name="T24" fmla="*/ 94 w 135"/>
              <a:gd name="T25" fmla="*/ 31 h 136"/>
              <a:gd name="T26" fmla="*/ 40 w 135"/>
              <a:gd name="T27" fmla="*/ 31 h 136"/>
              <a:gd name="T28" fmla="*/ 96 w 135"/>
              <a:gd name="T29" fmla="*/ 93 h 136"/>
              <a:gd name="T30" fmla="*/ 93 w 135"/>
              <a:gd name="T31" fmla="*/ 96 h 136"/>
              <a:gd name="T32" fmla="*/ 41 w 135"/>
              <a:gd name="T33" fmla="*/ 96 h 136"/>
              <a:gd name="T34" fmla="*/ 38 w 135"/>
              <a:gd name="T35" fmla="*/ 93 h 136"/>
              <a:gd name="T36" fmla="*/ 38 w 135"/>
              <a:gd name="T37" fmla="*/ 62 h 136"/>
              <a:gd name="T38" fmla="*/ 45 w 135"/>
              <a:gd name="T39" fmla="*/ 62 h 136"/>
              <a:gd name="T40" fmla="*/ 44 w 135"/>
              <a:gd name="T41" fmla="*/ 69 h 136"/>
              <a:gd name="T42" fmla="*/ 67 w 135"/>
              <a:gd name="T43" fmla="*/ 91 h 136"/>
              <a:gd name="T44" fmla="*/ 90 w 135"/>
              <a:gd name="T45" fmla="*/ 69 h 136"/>
              <a:gd name="T46" fmla="*/ 89 w 135"/>
              <a:gd name="T47" fmla="*/ 62 h 136"/>
              <a:gd name="T48" fmla="*/ 96 w 135"/>
              <a:gd name="T49" fmla="*/ 62 h 136"/>
              <a:gd name="T50" fmla="*/ 96 w 135"/>
              <a:gd name="T51" fmla="*/ 93 h 136"/>
              <a:gd name="T52" fmla="*/ 82 w 135"/>
              <a:gd name="T53" fmla="*/ 68 h 136"/>
              <a:gd name="T54" fmla="*/ 67 w 135"/>
              <a:gd name="T55" fmla="*/ 82 h 136"/>
              <a:gd name="T56" fmla="*/ 52 w 135"/>
              <a:gd name="T57" fmla="*/ 68 h 136"/>
              <a:gd name="T58" fmla="*/ 67 w 135"/>
              <a:gd name="T59" fmla="*/ 54 h 136"/>
              <a:gd name="T60" fmla="*/ 82 w 135"/>
              <a:gd name="T61" fmla="*/ 68 h 136"/>
              <a:gd name="T62" fmla="*/ 92 w 135"/>
              <a:gd name="T63" fmla="*/ 39 h 136"/>
              <a:gd name="T64" fmla="*/ 96 w 135"/>
              <a:gd name="T65" fmla="*/ 43 h 136"/>
              <a:gd name="T66" fmla="*/ 96 w 135"/>
              <a:gd name="T67" fmla="*/ 51 h 136"/>
              <a:gd name="T68" fmla="*/ 92 w 135"/>
              <a:gd name="T69" fmla="*/ 54 h 136"/>
              <a:gd name="T70" fmla="*/ 84 w 135"/>
              <a:gd name="T71" fmla="*/ 54 h 136"/>
              <a:gd name="T72" fmla="*/ 81 w 135"/>
              <a:gd name="T73" fmla="*/ 51 h 136"/>
              <a:gd name="T74" fmla="*/ 81 w 135"/>
              <a:gd name="T75" fmla="*/ 43 h 136"/>
              <a:gd name="T76" fmla="*/ 84 w 135"/>
              <a:gd name="T77" fmla="*/ 39 h 136"/>
              <a:gd name="T78" fmla="*/ 92 w 135"/>
              <a:gd name="T79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5" h="136">
                <a:moveTo>
                  <a:pt x="135" y="68"/>
                </a:moveTo>
                <a:cubicBezTo>
                  <a:pt x="135" y="105"/>
                  <a:pt x="104" y="136"/>
                  <a:pt x="67" y="136"/>
                </a:cubicBezTo>
                <a:cubicBezTo>
                  <a:pt x="30" y="136"/>
                  <a:pt x="0" y="105"/>
                  <a:pt x="0" y="68"/>
                </a:cubicBezTo>
                <a:cubicBezTo>
                  <a:pt x="0" y="31"/>
                  <a:pt x="30" y="1"/>
                  <a:pt x="67" y="1"/>
                </a:cubicBezTo>
                <a:cubicBezTo>
                  <a:pt x="104" y="0"/>
                  <a:pt x="134" y="30"/>
                  <a:pt x="135" y="68"/>
                </a:cubicBezTo>
                <a:close/>
                <a:moveTo>
                  <a:pt x="40" y="31"/>
                </a:moveTo>
                <a:cubicBezTo>
                  <a:pt x="35" y="31"/>
                  <a:pt x="30" y="35"/>
                  <a:pt x="30" y="41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101"/>
                  <a:pt x="35" y="105"/>
                  <a:pt x="40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100" y="105"/>
                  <a:pt x="104" y="101"/>
                  <a:pt x="104" y="9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35"/>
                  <a:pt x="100" y="31"/>
                  <a:pt x="94" y="31"/>
                </a:cubicBezTo>
                <a:lnTo>
                  <a:pt x="40" y="31"/>
                </a:lnTo>
                <a:close/>
                <a:moveTo>
                  <a:pt x="96" y="93"/>
                </a:moveTo>
                <a:cubicBezTo>
                  <a:pt x="96" y="95"/>
                  <a:pt x="94" y="96"/>
                  <a:pt x="93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0" y="96"/>
                  <a:pt x="38" y="95"/>
                  <a:pt x="38" y="93"/>
                </a:cubicBezTo>
                <a:cubicBezTo>
                  <a:pt x="38" y="62"/>
                  <a:pt x="38" y="62"/>
                  <a:pt x="38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4"/>
                  <a:pt x="44" y="66"/>
                  <a:pt x="44" y="69"/>
                </a:cubicBezTo>
                <a:cubicBezTo>
                  <a:pt x="44" y="81"/>
                  <a:pt x="54" y="91"/>
                  <a:pt x="67" y="91"/>
                </a:cubicBezTo>
                <a:cubicBezTo>
                  <a:pt x="80" y="91"/>
                  <a:pt x="90" y="81"/>
                  <a:pt x="90" y="69"/>
                </a:cubicBezTo>
                <a:cubicBezTo>
                  <a:pt x="90" y="66"/>
                  <a:pt x="90" y="64"/>
                  <a:pt x="89" y="62"/>
                </a:cubicBezTo>
                <a:cubicBezTo>
                  <a:pt x="96" y="62"/>
                  <a:pt x="96" y="62"/>
                  <a:pt x="96" y="62"/>
                </a:cubicBezTo>
                <a:lnTo>
                  <a:pt x="96" y="93"/>
                </a:lnTo>
                <a:close/>
                <a:moveTo>
                  <a:pt x="82" y="68"/>
                </a:moveTo>
                <a:cubicBezTo>
                  <a:pt x="82" y="76"/>
                  <a:pt x="75" y="82"/>
                  <a:pt x="67" y="82"/>
                </a:cubicBezTo>
                <a:cubicBezTo>
                  <a:pt x="59" y="82"/>
                  <a:pt x="52" y="76"/>
                  <a:pt x="52" y="68"/>
                </a:cubicBezTo>
                <a:cubicBezTo>
                  <a:pt x="52" y="60"/>
                  <a:pt x="59" y="54"/>
                  <a:pt x="67" y="54"/>
                </a:cubicBezTo>
                <a:cubicBezTo>
                  <a:pt x="75" y="54"/>
                  <a:pt x="82" y="60"/>
                  <a:pt x="82" y="68"/>
                </a:cubicBezTo>
                <a:close/>
                <a:moveTo>
                  <a:pt x="92" y="39"/>
                </a:moveTo>
                <a:cubicBezTo>
                  <a:pt x="94" y="39"/>
                  <a:pt x="96" y="41"/>
                  <a:pt x="96" y="43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52"/>
                  <a:pt x="94" y="54"/>
                  <a:pt x="92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2"/>
                  <a:pt x="81" y="51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2" y="39"/>
                  <a:pt x="84" y="39"/>
                </a:cubicBezTo>
                <a:lnTo>
                  <a:pt x="92" y="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549275"/>
            <a:ext cx="3348656" cy="117649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7821279" y="960328"/>
            <a:ext cx="3306103" cy="397419"/>
            <a:chOff x="5806667" y="943882"/>
            <a:chExt cx="3063876" cy="368301"/>
          </a:xfrm>
          <a:solidFill>
            <a:schemeClr val="bg1"/>
          </a:solidFill>
        </p:grpSpPr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5806667" y="951820"/>
              <a:ext cx="241300" cy="258763"/>
            </a:xfrm>
            <a:custGeom>
              <a:avLst/>
              <a:gdLst>
                <a:gd name="T0" fmla="*/ 0 w 64"/>
                <a:gd name="T1" fmla="*/ 67 h 67"/>
                <a:gd name="T2" fmla="*/ 0 w 64"/>
                <a:gd name="T3" fmla="*/ 64 h 67"/>
                <a:gd name="T4" fmla="*/ 12 w 64"/>
                <a:gd name="T5" fmla="*/ 55 h 67"/>
                <a:gd name="T6" fmla="*/ 13 w 64"/>
                <a:gd name="T7" fmla="*/ 54 h 67"/>
                <a:gd name="T8" fmla="*/ 14 w 64"/>
                <a:gd name="T9" fmla="*/ 52 h 67"/>
                <a:gd name="T10" fmla="*/ 54 w 64"/>
                <a:gd name="T11" fmla="*/ 0 h 67"/>
                <a:gd name="T12" fmla="*/ 59 w 64"/>
                <a:gd name="T13" fmla="*/ 0 h 67"/>
                <a:gd name="T14" fmla="*/ 57 w 64"/>
                <a:gd name="T15" fmla="*/ 57 h 67"/>
                <a:gd name="T16" fmla="*/ 57 w 64"/>
                <a:gd name="T17" fmla="*/ 58 h 67"/>
                <a:gd name="T18" fmla="*/ 58 w 64"/>
                <a:gd name="T19" fmla="*/ 62 h 67"/>
                <a:gd name="T20" fmla="*/ 64 w 64"/>
                <a:gd name="T21" fmla="*/ 63 h 67"/>
                <a:gd name="T22" fmla="*/ 63 w 64"/>
                <a:gd name="T23" fmla="*/ 67 h 67"/>
                <a:gd name="T24" fmla="*/ 60 w 64"/>
                <a:gd name="T25" fmla="*/ 67 h 67"/>
                <a:gd name="T26" fmla="*/ 51 w 64"/>
                <a:gd name="T27" fmla="*/ 67 h 67"/>
                <a:gd name="T28" fmla="*/ 36 w 64"/>
                <a:gd name="T29" fmla="*/ 67 h 67"/>
                <a:gd name="T30" fmla="*/ 36 w 64"/>
                <a:gd name="T31" fmla="*/ 67 h 67"/>
                <a:gd name="T32" fmla="*/ 36 w 64"/>
                <a:gd name="T33" fmla="*/ 64 h 67"/>
                <a:gd name="T34" fmla="*/ 43 w 64"/>
                <a:gd name="T35" fmla="*/ 63 h 67"/>
                <a:gd name="T36" fmla="*/ 44 w 64"/>
                <a:gd name="T37" fmla="*/ 58 h 67"/>
                <a:gd name="T38" fmla="*/ 45 w 64"/>
                <a:gd name="T39" fmla="*/ 47 h 67"/>
                <a:gd name="T40" fmla="*/ 24 w 64"/>
                <a:gd name="T41" fmla="*/ 47 h 67"/>
                <a:gd name="T42" fmla="*/ 23 w 64"/>
                <a:gd name="T43" fmla="*/ 47 h 67"/>
                <a:gd name="T44" fmla="*/ 16 w 64"/>
                <a:gd name="T45" fmla="*/ 60 h 67"/>
                <a:gd name="T46" fmla="*/ 17 w 64"/>
                <a:gd name="T47" fmla="*/ 63 h 67"/>
                <a:gd name="T48" fmla="*/ 23 w 64"/>
                <a:gd name="T49" fmla="*/ 64 h 67"/>
                <a:gd name="T50" fmla="*/ 22 w 64"/>
                <a:gd name="T51" fmla="*/ 67 h 67"/>
                <a:gd name="T52" fmla="*/ 17 w 64"/>
                <a:gd name="T53" fmla="*/ 67 h 67"/>
                <a:gd name="T54" fmla="*/ 11 w 64"/>
                <a:gd name="T55" fmla="*/ 67 h 67"/>
                <a:gd name="T56" fmla="*/ 6 w 64"/>
                <a:gd name="T57" fmla="*/ 67 h 67"/>
                <a:gd name="T58" fmla="*/ 0 w 64"/>
                <a:gd name="T59" fmla="*/ 67 h 67"/>
                <a:gd name="T60" fmla="*/ 27 w 64"/>
                <a:gd name="T61" fmla="*/ 42 h 67"/>
                <a:gd name="T62" fmla="*/ 45 w 64"/>
                <a:gd name="T63" fmla="*/ 42 h 67"/>
                <a:gd name="T64" fmla="*/ 46 w 64"/>
                <a:gd name="T65" fmla="*/ 17 h 67"/>
                <a:gd name="T66" fmla="*/ 37 w 64"/>
                <a:gd name="T67" fmla="*/ 29 h 67"/>
                <a:gd name="T68" fmla="*/ 27 w 64"/>
                <a:gd name="T6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7">
                  <a:moveTo>
                    <a:pt x="0" y="67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" y="63"/>
                    <a:pt x="8" y="60"/>
                    <a:pt x="12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4" y="53"/>
                    <a:pt x="14" y="52"/>
                  </a:cubicBezTo>
                  <a:cubicBezTo>
                    <a:pt x="26" y="36"/>
                    <a:pt x="39" y="19"/>
                    <a:pt x="5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0"/>
                    <a:pt x="57" y="61"/>
                    <a:pt x="58" y="62"/>
                  </a:cubicBezTo>
                  <a:cubicBezTo>
                    <a:pt x="59" y="63"/>
                    <a:pt x="61" y="63"/>
                    <a:pt x="64" y="6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1" y="67"/>
                    <a:pt x="60" y="67"/>
                  </a:cubicBezTo>
                  <a:cubicBezTo>
                    <a:pt x="56" y="67"/>
                    <a:pt x="53" y="67"/>
                    <a:pt x="51" y="67"/>
                  </a:cubicBezTo>
                  <a:cubicBezTo>
                    <a:pt x="48" y="67"/>
                    <a:pt x="43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2" y="63"/>
                    <a:pt x="43" y="63"/>
                  </a:cubicBezTo>
                  <a:cubicBezTo>
                    <a:pt x="44" y="62"/>
                    <a:pt x="44" y="60"/>
                    <a:pt x="44" y="5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54"/>
                    <a:pt x="16" y="58"/>
                    <a:pt x="16" y="60"/>
                  </a:cubicBezTo>
                  <a:cubicBezTo>
                    <a:pt x="16" y="61"/>
                    <a:pt x="17" y="62"/>
                    <a:pt x="17" y="63"/>
                  </a:cubicBezTo>
                  <a:cubicBezTo>
                    <a:pt x="18" y="63"/>
                    <a:pt x="20" y="63"/>
                    <a:pt x="23" y="64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19" y="67"/>
                    <a:pt x="17" y="67"/>
                  </a:cubicBezTo>
                  <a:cubicBezTo>
                    <a:pt x="15" y="67"/>
                    <a:pt x="13" y="67"/>
                    <a:pt x="11" y="67"/>
                  </a:cubicBezTo>
                  <a:cubicBezTo>
                    <a:pt x="10" y="67"/>
                    <a:pt x="8" y="67"/>
                    <a:pt x="6" y="67"/>
                  </a:cubicBezTo>
                  <a:cubicBezTo>
                    <a:pt x="4" y="67"/>
                    <a:pt x="2" y="67"/>
                    <a:pt x="0" y="67"/>
                  </a:cubicBezTo>
                  <a:moveTo>
                    <a:pt x="27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3" y="21"/>
                    <a:pt x="40" y="25"/>
                    <a:pt x="37" y="29"/>
                  </a:cubicBezTo>
                  <a:cubicBezTo>
                    <a:pt x="34" y="33"/>
                    <a:pt x="31" y="37"/>
                    <a:pt x="2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6168617" y="959757"/>
              <a:ext cx="319088" cy="250825"/>
            </a:xfrm>
            <a:custGeom>
              <a:avLst/>
              <a:gdLst>
                <a:gd name="T0" fmla="*/ 22 w 85"/>
                <a:gd name="T1" fmla="*/ 10 h 65"/>
                <a:gd name="T2" fmla="*/ 22 w 85"/>
                <a:gd name="T3" fmla="*/ 8 h 65"/>
                <a:gd name="T4" fmla="*/ 22 w 85"/>
                <a:gd name="T5" fmla="*/ 7 h 65"/>
                <a:gd name="T6" fmla="*/ 21 w 85"/>
                <a:gd name="T7" fmla="*/ 4 h 65"/>
                <a:gd name="T8" fmla="*/ 14 w 85"/>
                <a:gd name="T9" fmla="*/ 3 h 65"/>
                <a:gd name="T10" fmla="*/ 14 w 85"/>
                <a:gd name="T11" fmla="*/ 0 h 65"/>
                <a:gd name="T12" fmla="*/ 24 w 85"/>
                <a:gd name="T13" fmla="*/ 0 h 65"/>
                <a:gd name="T14" fmla="*/ 30 w 85"/>
                <a:gd name="T15" fmla="*/ 0 h 65"/>
                <a:gd name="T16" fmla="*/ 36 w 85"/>
                <a:gd name="T17" fmla="*/ 0 h 65"/>
                <a:gd name="T18" fmla="*/ 46 w 85"/>
                <a:gd name="T19" fmla="*/ 0 h 65"/>
                <a:gd name="T20" fmla="*/ 45 w 85"/>
                <a:gd name="T21" fmla="*/ 3 h 65"/>
                <a:gd name="T22" fmla="*/ 38 w 85"/>
                <a:gd name="T23" fmla="*/ 5 h 65"/>
                <a:gd name="T24" fmla="*/ 35 w 85"/>
                <a:gd name="T25" fmla="*/ 12 h 65"/>
                <a:gd name="T26" fmla="*/ 30 w 85"/>
                <a:gd name="T27" fmla="*/ 29 h 65"/>
                <a:gd name="T28" fmla="*/ 56 w 85"/>
                <a:gd name="T29" fmla="*/ 29 h 65"/>
                <a:gd name="T30" fmla="*/ 61 w 85"/>
                <a:gd name="T31" fmla="*/ 10 h 65"/>
                <a:gd name="T32" fmla="*/ 62 w 85"/>
                <a:gd name="T33" fmla="*/ 8 h 65"/>
                <a:gd name="T34" fmla="*/ 62 w 85"/>
                <a:gd name="T35" fmla="*/ 7 h 65"/>
                <a:gd name="T36" fmla="*/ 60 w 85"/>
                <a:gd name="T37" fmla="*/ 4 h 65"/>
                <a:gd name="T38" fmla="*/ 54 w 85"/>
                <a:gd name="T39" fmla="*/ 3 h 65"/>
                <a:gd name="T40" fmla="*/ 54 w 85"/>
                <a:gd name="T41" fmla="*/ 0 h 65"/>
                <a:gd name="T42" fmla="*/ 63 w 85"/>
                <a:gd name="T43" fmla="*/ 0 h 65"/>
                <a:gd name="T44" fmla="*/ 69 w 85"/>
                <a:gd name="T45" fmla="*/ 0 h 65"/>
                <a:gd name="T46" fmla="*/ 75 w 85"/>
                <a:gd name="T47" fmla="*/ 0 h 65"/>
                <a:gd name="T48" fmla="*/ 85 w 85"/>
                <a:gd name="T49" fmla="*/ 0 h 65"/>
                <a:gd name="T50" fmla="*/ 84 w 85"/>
                <a:gd name="T51" fmla="*/ 3 h 65"/>
                <a:gd name="T52" fmla="*/ 78 w 85"/>
                <a:gd name="T53" fmla="*/ 5 h 65"/>
                <a:gd name="T54" fmla="*/ 75 w 85"/>
                <a:gd name="T55" fmla="*/ 12 h 65"/>
                <a:gd name="T56" fmla="*/ 63 w 85"/>
                <a:gd name="T57" fmla="*/ 54 h 65"/>
                <a:gd name="T58" fmla="*/ 62 w 85"/>
                <a:gd name="T59" fmla="*/ 56 h 65"/>
                <a:gd name="T60" fmla="*/ 62 w 85"/>
                <a:gd name="T61" fmla="*/ 58 h 65"/>
                <a:gd name="T62" fmla="*/ 64 w 85"/>
                <a:gd name="T63" fmla="*/ 61 h 65"/>
                <a:gd name="T64" fmla="*/ 71 w 85"/>
                <a:gd name="T65" fmla="*/ 62 h 65"/>
                <a:gd name="T66" fmla="*/ 70 w 85"/>
                <a:gd name="T67" fmla="*/ 65 h 65"/>
                <a:gd name="T68" fmla="*/ 62 w 85"/>
                <a:gd name="T69" fmla="*/ 65 h 65"/>
                <a:gd name="T70" fmla="*/ 52 w 85"/>
                <a:gd name="T71" fmla="*/ 65 h 65"/>
                <a:gd name="T72" fmla="*/ 45 w 85"/>
                <a:gd name="T73" fmla="*/ 65 h 65"/>
                <a:gd name="T74" fmla="*/ 38 w 85"/>
                <a:gd name="T75" fmla="*/ 65 h 65"/>
                <a:gd name="T76" fmla="*/ 39 w 85"/>
                <a:gd name="T77" fmla="*/ 62 h 65"/>
                <a:gd name="T78" fmla="*/ 46 w 85"/>
                <a:gd name="T79" fmla="*/ 60 h 65"/>
                <a:gd name="T80" fmla="*/ 50 w 85"/>
                <a:gd name="T81" fmla="*/ 52 h 65"/>
                <a:gd name="T82" fmla="*/ 55 w 85"/>
                <a:gd name="T83" fmla="*/ 34 h 65"/>
                <a:gd name="T84" fmla="*/ 29 w 85"/>
                <a:gd name="T85" fmla="*/ 34 h 65"/>
                <a:gd name="T86" fmla="*/ 23 w 85"/>
                <a:gd name="T87" fmla="*/ 54 h 65"/>
                <a:gd name="T88" fmla="*/ 22 w 85"/>
                <a:gd name="T89" fmla="*/ 56 h 65"/>
                <a:gd name="T90" fmla="*/ 22 w 85"/>
                <a:gd name="T91" fmla="*/ 58 h 65"/>
                <a:gd name="T92" fmla="*/ 24 w 85"/>
                <a:gd name="T93" fmla="*/ 61 h 65"/>
                <a:gd name="T94" fmla="*/ 31 w 85"/>
                <a:gd name="T95" fmla="*/ 62 h 65"/>
                <a:gd name="T96" fmla="*/ 30 w 85"/>
                <a:gd name="T97" fmla="*/ 65 h 65"/>
                <a:gd name="T98" fmla="*/ 22 w 85"/>
                <a:gd name="T99" fmla="*/ 65 h 65"/>
                <a:gd name="T100" fmla="*/ 14 w 85"/>
                <a:gd name="T101" fmla="*/ 65 h 65"/>
                <a:gd name="T102" fmla="*/ 7 w 85"/>
                <a:gd name="T103" fmla="*/ 65 h 65"/>
                <a:gd name="T104" fmla="*/ 0 w 85"/>
                <a:gd name="T105" fmla="*/ 65 h 65"/>
                <a:gd name="T106" fmla="*/ 0 w 85"/>
                <a:gd name="T107" fmla="*/ 62 h 65"/>
                <a:gd name="T108" fmla="*/ 6 w 85"/>
                <a:gd name="T109" fmla="*/ 60 h 65"/>
                <a:gd name="T110" fmla="*/ 10 w 85"/>
                <a:gd name="T111" fmla="*/ 52 h 65"/>
                <a:gd name="T112" fmla="*/ 22 w 85"/>
                <a:gd name="T113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" h="65">
                  <a:moveTo>
                    <a:pt x="22" y="10"/>
                  </a:moveTo>
                  <a:cubicBezTo>
                    <a:pt x="22" y="10"/>
                    <a:pt x="22" y="9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22" y="0"/>
                    <a:pt x="24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9" y="0"/>
                    <a:pt x="42" y="0"/>
                    <a:pt x="46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2" y="3"/>
                    <a:pt x="40" y="3"/>
                    <a:pt x="38" y="5"/>
                  </a:cubicBezTo>
                  <a:cubicBezTo>
                    <a:pt x="37" y="6"/>
                    <a:pt x="36" y="8"/>
                    <a:pt x="35" y="1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9"/>
                    <a:pt x="62" y="9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4"/>
                    <a:pt x="60" y="4"/>
                  </a:cubicBezTo>
                  <a:cubicBezTo>
                    <a:pt x="59" y="3"/>
                    <a:pt x="57" y="3"/>
                    <a:pt x="54" y="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0"/>
                    <a:pt x="63" y="0"/>
                  </a:cubicBezTo>
                  <a:cubicBezTo>
                    <a:pt x="66" y="0"/>
                    <a:pt x="67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7" y="0"/>
                    <a:pt x="80" y="0"/>
                    <a:pt x="85" y="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1" y="3"/>
                    <a:pt x="79" y="4"/>
                    <a:pt x="78" y="5"/>
                  </a:cubicBezTo>
                  <a:cubicBezTo>
                    <a:pt x="77" y="6"/>
                    <a:pt x="76" y="8"/>
                    <a:pt x="75" y="12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5"/>
                    <a:pt x="62" y="56"/>
                    <a:pt x="62" y="56"/>
                  </a:cubicBezTo>
                  <a:cubicBezTo>
                    <a:pt x="62" y="57"/>
                    <a:pt x="62" y="58"/>
                    <a:pt x="62" y="58"/>
                  </a:cubicBezTo>
                  <a:cubicBezTo>
                    <a:pt x="62" y="59"/>
                    <a:pt x="63" y="60"/>
                    <a:pt x="64" y="61"/>
                  </a:cubicBezTo>
                  <a:cubicBezTo>
                    <a:pt x="65" y="61"/>
                    <a:pt x="67" y="61"/>
                    <a:pt x="71" y="62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7" y="65"/>
                    <a:pt x="65" y="65"/>
                    <a:pt x="62" y="65"/>
                  </a:cubicBezTo>
                  <a:cubicBezTo>
                    <a:pt x="59" y="65"/>
                    <a:pt x="56" y="65"/>
                    <a:pt x="52" y="65"/>
                  </a:cubicBezTo>
                  <a:cubicBezTo>
                    <a:pt x="50" y="65"/>
                    <a:pt x="48" y="65"/>
                    <a:pt x="45" y="65"/>
                  </a:cubicBezTo>
                  <a:cubicBezTo>
                    <a:pt x="43" y="65"/>
                    <a:pt x="41" y="65"/>
                    <a:pt x="38" y="65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2"/>
                    <a:pt x="44" y="61"/>
                    <a:pt x="46" y="60"/>
                  </a:cubicBezTo>
                  <a:cubicBezTo>
                    <a:pt x="47" y="59"/>
                    <a:pt x="49" y="56"/>
                    <a:pt x="50" y="5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3" y="56"/>
                    <a:pt x="22" y="56"/>
                  </a:cubicBezTo>
                  <a:cubicBezTo>
                    <a:pt x="22" y="57"/>
                    <a:pt x="22" y="58"/>
                    <a:pt x="22" y="58"/>
                  </a:cubicBezTo>
                  <a:cubicBezTo>
                    <a:pt x="22" y="59"/>
                    <a:pt x="23" y="60"/>
                    <a:pt x="24" y="61"/>
                  </a:cubicBezTo>
                  <a:cubicBezTo>
                    <a:pt x="25" y="61"/>
                    <a:pt x="27" y="61"/>
                    <a:pt x="31" y="6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5" y="65"/>
                    <a:pt x="22" y="65"/>
                  </a:cubicBezTo>
                  <a:cubicBezTo>
                    <a:pt x="20" y="65"/>
                    <a:pt x="17" y="65"/>
                    <a:pt x="14" y="65"/>
                  </a:cubicBezTo>
                  <a:cubicBezTo>
                    <a:pt x="11" y="65"/>
                    <a:pt x="9" y="65"/>
                    <a:pt x="7" y="65"/>
                  </a:cubicBezTo>
                  <a:cubicBezTo>
                    <a:pt x="4" y="65"/>
                    <a:pt x="2" y="65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1"/>
                    <a:pt x="5" y="61"/>
                    <a:pt x="6" y="60"/>
                  </a:cubicBezTo>
                  <a:cubicBezTo>
                    <a:pt x="8" y="59"/>
                    <a:pt x="9" y="56"/>
                    <a:pt x="10" y="52"/>
                  </a:cubicBezTo>
                  <a:lnTo>
                    <a:pt x="2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6476592" y="954995"/>
              <a:ext cx="106363" cy="260350"/>
            </a:xfrm>
            <a:custGeom>
              <a:avLst/>
              <a:gdLst>
                <a:gd name="T0" fmla="*/ 6 w 28"/>
                <a:gd name="T1" fmla="*/ 51 h 67"/>
                <a:gd name="T2" fmla="*/ 10 w 28"/>
                <a:gd name="T3" fmla="*/ 37 h 67"/>
                <a:gd name="T4" fmla="*/ 11 w 28"/>
                <a:gd name="T5" fmla="*/ 33 h 67"/>
                <a:gd name="T6" fmla="*/ 12 w 28"/>
                <a:gd name="T7" fmla="*/ 31 h 67"/>
                <a:gd name="T8" fmla="*/ 11 w 28"/>
                <a:gd name="T9" fmla="*/ 29 h 67"/>
                <a:gd name="T10" fmla="*/ 10 w 28"/>
                <a:gd name="T11" fmla="*/ 29 h 67"/>
                <a:gd name="T12" fmla="*/ 7 w 28"/>
                <a:gd name="T13" fmla="*/ 31 h 67"/>
                <a:gd name="T14" fmla="*/ 2 w 28"/>
                <a:gd name="T15" fmla="*/ 38 h 67"/>
                <a:gd name="T16" fmla="*/ 0 w 28"/>
                <a:gd name="T17" fmla="*/ 36 h 67"/>
                <a:gd name="T18" fmla="*/ 7 w 28"/>
                <a:gd name="T19" fmla="*/ 25 h 67"/>
                <a:gd name="T20" fmla="*/ 16 w 28"/>
                <a:gd name="T21" fmla="*/ 22 h 67"/>
                <a:gd name="T22" fmla="*/ 21 w 28"/>
                <a:gd name="T23" fmla="*/ 24 h 67"/>
                <a:gd name="T24" fmla="*/ 23 w 28"/>
                <a:gd name="T25" fmla="*/ 29 h 67"/>
                <a:gd name="T26" fmla="*/ 23 w 28"/>
                <a:gd name="T27" fmla="*/ 33 h 67"/>
                <a:gd name="T28" fmla="*/ 21 w 28"/>
                <a:gd name="T29" fmla="*/ 39 h 67"/>
                <a:gd name="T30" fmla="*/ 16 w 28"/>
                <a:gd name="T31" fmla="*/ 55 h 67"/>
                <a:gd name="T32" fmla="*/ 15 w 28"/>
                <a:gd name="T33" fmla="*/ 57 h 67"/>
                <a:gd name="T34" fmla="*/ 15 w 28"/>
                <a:gd name="T35" fmla="*/ 58 h 67"/>
                <a:gd name="T36" fmla="*/ 16 w 28"/>
                <a:gd name="T37" fmla="*/ 60 h 67"/>
                <a:gd name="T38" fmla="*/ 17 w 28"/>
                <a:gd name="T39" fmla="*/ 60 h 67"/>
                <a:gd name="T40" fmla="*/ 21 w 28"/>
                <a:gd name="T41" fmla="*/ 58 h 67"/>
                <a:gd name="T42" fmla="*/ 25 w 28"/>
                <a:gd name="T43" fmla="*/ 51 h 67"/>
                <a:gd name="T44" fmla="*/ 28 w 28"/>
                <a:gd name="T45" fmla="*/ 52 h 67"/>
                <a:gd name="T46" fmla="*/ 20 w 28"/>
                <a:gd name="T47" fmla="*/ 63 h 67"/>
                <a:gd name="T48" fmla="*/ 11 w 28"/>
                <a:gd name="T49" fmla="*/ 67 h 67"/>
                <a:gd name="T50" fmla="*/ 6 w 28"/>
                <a:gd name="T51" fmla="*/ 65 h 67"/>
                <a:gd name="T52" fmla="*/ 4 w 28"/>
                <a:gd name="T53" fmla="*/ 60 h 67"/>
                <a:gd name="T54" fmla="*/ 4 w 28"/>
                <a:gd name="T55" fmla="*/ 56 h 67"/>
                <a:gd name="T56" fmla="*/ 6 w 28"/>
                <a:gd name="T57" fmla="*/ 51 h 67"/>
                <a:gd name="T58" fmla="*/ 15 w 28"/>
                <a:gd name="T59" fmla="*/ 6 h 67"/>
                <a:gd name="T60" fmla="*/ 17 w 28"/>
                <a:gd name="T61" fmla="*/ 1 h 67"/>
                <a:gd name="T62" fmla="*/ 21 w 28"/>
                <a:gd name="T63" fmla="*/ 0 h 67"/>
                <a:gd name="T64" fmla="*/ 26 w 28"/>
                <a:gd name="T65" fmla="*/ 1 h 67"/>
                <a:gd name="T66" fmla="*/ 28 w 28"/>
                <a:gd name="T67" fmla="*/ 6 h 67"/>
                <a:gd name="T68" fmla="*/ 26 w 28"/>
                <a:gd name="T69" fmla="*/ 11 h 67"/>
                <a:gd name="T70" fmla="*/ 21 w 28"/>
                <a:gd name="T71" fmla="*/ 13 h 67"/>
                <a:gd name="T72" fmla="*/ 17 w 28"/>
                <a:gd name="T73" fmla="*/ 11 h 67"/>
                <a:gd name="T74" fmla="*/ 15 w 28"/>
                <a:gd name="T7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67">
                  <a:moveTo>
                    <a:pt x="6" y="51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1" y="35"/>
                    <a:pt x="11" y="34"/>
                    <a:pt x="11" y="33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0"/>
                    <a:pt x="12" y="30"/>
                    <a:pt x="11" y="29"/>
                  </a:cubicBezTo>
                  <a:cubicBezTo>
                    <a:pt x="11" y="29"/>
                    <a:pt x="10" y="29"/>
                    <a:pt x="10" y="29"/>
                  </a:cubicBezTo>
                  <a:cubicBezTo>
                    <a:pt x="9" y="29"/>
                    <a:pt x="8" y="29"/>
                    <a:pt x="7" y="31"/>
                  </a:cubicBezTo>
                  <a:cubicBezTo>
                    <a:pt x="5" y="32"/>
                    <a:pt x="4" y="34"/>
                    <a:pt x="2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5" y="28"/>
                    <a:pt x="7" y="25"/>
                  </a:cubicBezTo>
                  <a:cubicBezTo>
                    <a:pt x="10" y="23"/>
                    <a:pt x="13" y="22"/>
                    <a:pt x="16" y="22"/>
                  </a:cubicBezTo>
                  <a:cubicBezTo>
                    <a:pt x="18" y="22"/>
                    <a:pt x="20" y="22"/>
                    <a:pt x="21" y="24"/>
                  </a:cubicBezTo>
                  <a:cubicBezTo>
                    <a:pt x="23" y="25"/>
                    <a:pt x="23" y="27"/>
                    <a:pt x="23" y="29"/>
                  </a:cubicBezTo>
                  <a:cubicBezTo>
                    <a:pt x="23" y="30"/>
                    <a:pt x="23" y="32"/>
                    <a:pt x="23" y="33"/>
                  </a:cubicBezTo>
                  <a:cubicBezTo>
                    <a:pt x="22" y="35"/>
                    <a:pt x="22" y="37"/>
                    <a:pt x="21" y="3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ubicBezTo>
                    <a:pt x="15" y="59"/>
                    <a:pt x="15" y="59"/>
                    <a:pt x="16" y="60"/>
                  </a:cubicBezTo>
                  <a:cubicBezTo>
                    <a:pt x="16" y="60"/>
                    <a:pt x="17" y="60"/>
                    <a:pt x="17" y="60"/>
                  </a:cubicBezTo>
                  <a:cubicBezTo>
                    <a:pt x="18" y="60"/>
                    <a:pt x="20" y="59"/>
                    <a:pt x="21" y="58"/>
                  </a:cubicBezTo>
                  <a:cubicBezTo>
                    <a:pt x="22" y="56"/>
                    <a:pt x="24" y="54"/>
                    <a:pt x="25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7"/>
                    <a:pt x="23" y="61"/>
                    <a:pt x="20" y="63"/>
                  </a:cubicBezTo>
                  <a:cubicBezTo>
                    <a:pt x="17" y="66"/>
                    <a:pt x="14" y="67"/>
                    <a:pt x="11" y="67"/>
                  </a:cubicBezTo>
                  <a:cubicBezTo>
                    <a:pt x="9" y="67"/>
                    <a:pt x="7" y="66"/>
                    <a:pt x="6" y="65"/>
                  </a:cubicBezTo>
                  <a:cubicBezTo>
                    <a:pt x="4" y="64"/>
                    <a:pt x="4" y="62"/>
                    <a:pt x="4" y="60"/>
                  </a:cubicBezTo>
                  <a:cubicBezTo>
                    <a:pt x="4" y="59"/>
                    <a:pt x="4" y="58"/>
                    <a:pt x="4" y="56"/>
                  </a:cubicBezTo>
                  <a:cubicBezTo>
                    <a:pt x="4" y="54"/>
                    <a:pt x="5" y="53"/>
                    <a:pt x="6" y="51"/>
                  </a:cubicBezTo>
                  <a:moveTo>
                    <a:pt x="15" y="6"/>
                  </a:moveTo>
                  <a:cubicBezTo>
                    <a:pt x="15" y="4"/>
                    <a:pt x="15" y="3"/>
                    <a:pt x="17" y="1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27" y="3"/>
                    <a:pt x="28" y="4"/>
                    <a:pt x="28" y="6"/>
                  </a:cubicBezTo>
                  <a:cubicBezTo>
                    <a:pt x="28" y="8"/>
                    <a:pt x="27" y="9"/>
                    <a:pt x="26" y="11"/>
                  </a:cubicBezTo>
                  <a:cubicBezTo>
                    <a:pt x="25" y="12"/>
                    <a:pt x="23" y="13"/>
                    <a:pt x="21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5" y="9"/>
                    <a:pt x="15" y="8"/>
                    <a:pt x="15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7"/>
            <p:cNvSpPr>
              <a:spLocks noEditPoints="1"/>
            </p:cNvSpPr>
            <p:nvPr/>
          </p:nvSpPr>
          <p:spPr bwMode="auto">
            <a:xfrm>
              <a:off x="6578192" y="1037545"/>
              <a:ext cx="203200" cy="274638"/>
            </a:xfrm>
            <a:custGeom>
              <a:avLst/>
              <a:gdLst>
                <a:gd name="T0" fmla="*/ 14 w 54"/>
                <a:gd name="T1" fmla="*/ 30 h 71"/>
                <a:gd name="T2" fmla="*/ 10 w 54"/>
                <a:gd name="T3" fmla="*/ 26 h 71"/>
                <a:gd name="T4" fmla="*/ 9 w 54"/>
                <a:gd name="T5" fmla="*/ 20 h 71"/>
                <a:gd name="T6" fmla="*/ 15 w 54"/>
                <a:gd name="T7" fmla="*/ 6 h 71"/>
                <a:gd name="T8" fmla="*/ 29 w 54"/>
                <a:gd name="T9" fmla="*/ 1 h 71"/>
                <a:gd name="T10" fmla="*/ 36 w 54"/>
                <a:gd name="T11" fmla="*/ 2 h 71"/>
                <a:gd name="T12" fmla="*/ 41 w 54"/>
                <a:gd name="T13" fmla="*/ 4 h 71"/>
                <a:gd name="T14" fmla="*/ 44 w 54"/>
                <a:gd name="T15" fmla="*/ 1 h 71"/>
                <a:gd name="T16" fmla="*/ 48 w 54"/>
                <a:gd name="T17" fmla="*/ 0 h 71"/>
                <a:gd name="T18" fmla="*/ 52 w 54"/>
                <a:gd name="T19" fmla="*/ 1 h 71"/>
                <a:gd name="T20" fmla="*/ 54 w 54"/>
                <a:gd name="T21" fmla="*/ 4 h 71"/>
                <a:gd name="T22" fmla="*/ 53 w 54"/>
                <a:gd name="T23" fmla="*/ 7 h 71"/>
                <a:gd name="T24" fmla="*/ 50 w 54"/>
                <a:gd name="T25" fmla="*/ 8 h 71"/>
                <a:gd name="T26" fmla="*/ 47 w 54"/>
                <a:gd name="T27" fmla="*/ 7 h 71"/>
                <a:gd name="T28" fmla="*/ 45 w 54"/>
                <a:gd name="T29" fmla="*/ 5 h 71"/>
                <a:gd name="T30" fmla="*/ 44 w 54"/>
                <a:gd name="T31" fmla="*/ 6 h 71"/>
                <a:gd name="T32" fmla="*/ 43 w 54"/>
                <a:gd name="T33" fmla="*/ 6 h 71"/>
                <a:gd name="T34" fmla="*/ 45 w 54"/>
                <a:gd name="T35" fmla="*/ 10 h 71"/>
                <a:gd name="T36" fmla="*/ 45 w 54"/>
                <a:gd name="T37" fmla="*/ 14 h 71"/>
                <a:gd name="T38" fmla="*/ 41 w 54"/>
                <a:gd name="T39" fmla="*/ 27 h 71"/>
                <a:gd name="T40" fmla="*/ 28 w 54"/>
                <a:gd name="T41" fmla="*/ 33 h 71"/>
                <a:gd name="T42" fmla="*/ 22 w 54"/>
                <a:gd name="T43" fmla="*/ 33 h 71"/>
                <a:gd name="T44" fmla="*/ 13 w 54"/>
                <a:gd name="T45" fmla="*/ 37 h 71"/>
                <a:gd name="T46" fmla="*/ 14 w 54"/>
                <a:gd name="T47" fmla="*/ 39 h 71"/>
                <a:gd name="T48" fmla="*/ 19 w 54"/>
                <a:gd name="T49" fmla="*/ 40 h 71"/>
                <a:gd name="T50" fmla="*/ 25 w 54"/>
                <a:gd name="T51" fmla="*/ 41 h 71"/>
                <a:gd name="T52" fmla="*/ 40 w 54"/>
                <a:gd name="T53" fmla="*/ 46 h 71"/>
                <a:gd name="T54" fmla="*/ 43 w 54"/>
                <a:gd name="T55" fmla="*/ 55 h 71"/>
                <a:gd name="T56" fmla="*/ 37 w 54"/>
                <a:gd name="T57" fmla="*/ 67 h 71"/>
                <a:gd name="T58" fmla="*/ 20 w 54"/>
                <a:gd name="T59" fmla="*/ 71 h 71"/>
                <a:gd name="T60" fmla="*/ 6 w 54"/>
                <a:gd name="T61" fmla="*/ 68 h 71"/>
                <a:gd name="T62" fmla="*/ 0 w 54"/>
                <a:gd name="T63" fmla="*/ 59 h 71"/>
                <a:gd name="T64" fmla="*/ 2 w 54"/>
                <a:gd name="T65" fmla="*/ 54 h 71"/>
                <a:gd name="T66" fmla="*/ 6 w 54"/>
                <a:gd name="T67" fmla="*/ 52 h 71"/>
                <a:gd name="T68" fmla="*/ 10 w 54"/>
                <a:gd name="T69" fmla="*/ 53 h 71"/>
                <a:gd name="T70" fmla="*/ 11 w 54"/>
                <a:gd name="T71" fmla="*/ 55 h 71"/>
                <a:gd name="T72" fmla="*/ 10 w 54"/>
                <a:gd name="T73" fmla="*/ 56 h 71"/>
                <a:gd name="T74" fmla="*/ 7 w 54"/>
                <a:gd name="T75" fmla="*/ 60 h 71"/>
                <a:gd name="T76" fmla="*/ 11 w 54"/>
                <a:gd name="T77" fmla="*/ 66 h 71"/>
                <a:gd name="T78" fmla="*/ 21 w 54"/>
                <a:gd name="T79" fmla="*/ 68 h 71"/>
                <a:gd name="T80" fmla="*/ 31 w 54"/>
                <a:gd name="T81" fmla="*/ 65 h 71"/>
                <a:gd name="T82" fmla="*/ 34 w 54"/>
                <a:gd name="T83" fmla="*/ 59 h 71"/>
                <a:gd name="T84" fmla="*/ 32 w 54"/>
                <a:gd name="T85" fmla="*/ 55 h 71"/>
                <a:gd name="T86" fmla="*/ 26 w 54"/>
                <a:gd name="T87" fmla="*/ 53 h 71"/>
                <a:gd name="T88" fmla="*/ 18 w 54"/>
                <a:gd name="T89" fmla="*/ 52 h 71"/>
                <a:gd name="T90" fmla="*/ 8 w 54"/>
                <a:gd name="T91" fmla="*/ 48 h 71"/>
                <a:gd name="T92" fmla="*/ 5 w 54"/>
                <a:gd name="T93" fmla="*/ 41 h 71"/>
                <a:gd name="T94" fmla="*/ 7 w 54"/>
                <a:gd name="T95" fmla="*/ 34 h 71"/>
                <a:gd name="T96" fmla="*/ 14 w 54"/>
                <a:gd name="T97" fmla="*/ 30 h 71"/>
                <a:gd name="T98" fmla="*/ 20 w 54"/>
                <a:gd name="T99" fmla="*/ 23 h 71"/>
                <a:gd name="T100" fmla="*/ 22 w 54"/>
                <a:gd name="T101" fmla="*/ 28 h 71"/>
                <a:gd name="T102" fmla="*/ 25 w 54"/>
                <a:gd name="T103" fmla="*/ 30 h 71"/>
                <a:gd name="T104" fmla="*/ 32 w 54"/>
                <a:gd name="T105" fmla="*/ 24 h 71"/>
                <a:gd name="T106" fmla="*/ 34 w 54"/>
                <a:gd name="T107" fmla="*/ 10 h 71"/>
                <a:gd name="T108" fmla="*/ 33 w 54"/>
                <a:gd name="T109" fmla="*/ 6 h 71"/>
                <a:gd name="T110" fmla="*/ 30 w 54"/>
                <a:gd name="T111" fmla="*/ 4 h 71"/>
                <a:gd name="T112" fmla="*/ 23 w 54"/>
                <a:gd name="T113" fmla="*/ 10 h 71"/>
                <a:gd name="T114" fmla="*/ 20 w 54"/>
                <a:gd name="T115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71">
                  <a:moveTo>
                    <a:pt x="14" y="30"/>
                  </a:moveTo>
                  <a:cubicBezTo>
                    <a:pt x="13" y="29"/>
                    <a:pt x="11" y="28"/>
                    <a:pt x="10" y="26"/>
                  </a:cubicBezTo>
                  <a:cubicBezTo>
                    <a:pt x="10" y="24"/>
                    <a:pt x="9" y="22"/>
                    <a:pt x="9" y="20"/>
                  </a:cubicBezTo>
                  <a:cubicBezTo>
                    <a:pt x="9" y="14"/>
                    <a:pt x="11" y="10"/>
                    <a:pt x="15" y="6"/>
                  </a:cubicBezTo>
                  <a:cubicBezTo>
                    <a:pt x="19" y="3"/>
                    <a:pt x="24" y="1"/>
                    <a:pt x="29" y="1"/>
                  </a:cubicBezTo>
                  <a:cubicBezTo>
                    <a:pt x="32" y="1"/>
                    <a:pt x="34" y="1"/>
                    <a:pt x="36" y="2"/>
                  </a:cubicBezTo>
                  <a:cubicBezTo>
                    <a:pt x="38" y="2"/>
                    <a:pt x="39" y="3"/>
                    <a:pt x="41" y="4"/>
                  </a:cubicBezTo>
                  <a:cubicBezTo>
                    <a:pt x="42" y="3"/>
                    <a:pt x="43" y="2"/>
                    <a:pt x="44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3" y="1"/>
                    <a:pt x="54" y="2"/>
                    <a:pt x="54" y="4"/>
                  </a:cubicBezTo>
                  <a:cubicBezTo>
                    <a:pt x="54" y="5"/>
                    <a:pt x="53" y="6"/>
                    <a:pt x="53" y="7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49" y="8"/>
                    <a:pt x="48" y="7"/>
                    <a:pt x="47" y="7"/>
                  </a:cubicBezTo>
                  <a:cubicBezTo>
                    <a:pt x="46" y="6"/>
                    <a:pt x="45" y="5"/>
                    <a:pt x="45" y="5"/>
                  </a:cubicBezTo>
                  <a:cubicBezTo>
                    <a:pt x="45" y="5"/>
                    <a:pt x="44" y="5"/>
                    <a:pt x="44" y="6"/>
                  </a:cubicBezTo>
                  <a:cubicBezTo>
                    <a:pt x="44" y="6"/>
                    <a:pt x="43" y="6"/>
                    <a:pt x="43" y="6"/>
                  </a:cubicBezTo>
                  <a:cubicBezTo>
                    <a:pt x="44" y="8"/>
                    <a:pt x="44" y="9"/>
                    <a:pt x="45" y="10"/>
                  </a:cubicBezTo>
                  <a:cubicBezTo>
                    <a:pt x="45" y="11"/>
                    <a:pt x="45" y="13"/>
                    <a:pt x="45" y="14"/>
                  </a:cubicBezTo>
                  <a:cubicBezTo>
                    <a:pt x="45" y="19"/>
                    <a:pt x="44" y="24"/>
                    <a:pt x="41" y="27"/>
                  </a:cubicBezTo>
                  <a:cubicBezTo>
                    <a:pt x="37" y="31"/>
                    <a:pt x="33" y="33"/>
                    <a:pt x="28" y="33"/>
                  </a:cubicBezTo>
                  <a:cubicBezTo>
                    <a:pt x="26" y="33"/>
                    <a:pt x="24" y="33"/>
                    <a:pt x="22" y="33"/>
                  </a:cubicBezTo>
                  <a:cubicBezTo>
                    <a:pt x="16" y="33"/>
                    <a:pt x="13" y="35"/>
                    <a:pt x="13" y="37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9"/>
                    <a:pt x="16" y="40"/>
                    <a:pt x="19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32" y="42"/>
                    <a:pt x="37" y="44"/>
                    <a:pt x="40" y="46"/>
                  </a:cubicBezTo>
                  <a:cubicBezTo>
                    <a:pt x="42" y="48"/>
                    <a:pt x="43" y="51"/>
                    <a:pt x="43" y="55"/>
                  </a:cubicBezTo>
                  <a:cubicBezTo>
                    <a:pt x="43" y="60"/>
                    <a:pt x="41" y="64"/>
                    <a:pt x="37" y="67"/>
                  </a:cubicBezTo>
                  <a:cubicBezTo>
                    <a:pt x="33" y="70"/>
                    <a:pt x="27" y="71"/>
                    <a:pt x="20" y="71"/>
                  </a:cubicBezTo>
                  <a:cubicBezTo>
                    <a:pt x="14" y="71"/>
                    <a:pt x="9" y="70"/>
                    <a:pt x="6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57"/>
                    <a:pt x="1" y="56"/>
                    <a:pt x="2" y="54"/>
                  </a:cubicBezTo>
                  <a:cubicBezTo>
                    <a:pt x="3" y="53"/>
                    <a:pt x="5" y="52"/>
                    <a:pt x="6" y="52"/>
                  </a:cubicBezTo>
                  <a:cubicBezTo>
                    <a:pt x="7" y="52"/>
                    <a:pt x="9" y="53"/>
                    <a:pt x="10" y="53"/>
                  </a:cubicBezTo>
                  <a:cubicBezTo>
                    <a:pt x="11" y="54"/>
                    <a:pt x="11" y="54"/>
                    <a:pt x="11" y="55"/>
                  </a:cubicBezTo>
                  <a:cubicBezTo>
                    <a:pt x="11" y="55"/>
                    <a:pt x="11" y="55"/>
                    <a:pt x="10" y="56"/>
                  </a:cubicBezTo>
                  <a:cubicBezTo>
                    <a:pt x="8" y="57"/>
                    <a:pt x="7" y="58"/>
                    <a:pt x="7" y="60"/>
                  </a:cubicBezTo>
                  <a:cubicBezTo>
                    <a:pt x="7" y="62"/>
                    <a:pt x="9" y="64"/>
                    <a:pt x="11" y="66"/>
                  </a:cubicBezTo>
                  <a:cubicBezTo>
                    <a:pt x="13" y="67"/>
                    <a:pt x="17" y="68"/>
                    <a:pt x="21" y="68"/>
                  </a:cubicBezTo>
                  <a:cubicBezTo>
                    <a:pt x="25" y="68"/>
                    <a:pt x="28" y="67"/>
                    <a:pt x="31" y="65"/>
                  </a:cubicBezTo>
                  <a:cubicBezTo>
                    <a:pt x="33" y="64"/>
                    <a:pt x="34" y="62"/>
                    <a:pt x="34" y="59"/>
                  </a:cubicBezTo>
                  <a:cubicBezTo>
                    <a:pt x="34" y="57"/>
                    <a:pt x="34" y="56"/>
                    <a:pt x="32" y="55"/>
                  </a:cubicBezTo>
                  <a:cubicBezTo>
                    <a:pt x="31" y="54"/>
                    <a:pt x="29" y="53"/>
                    <a:pt x="26" y="5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3" y="51"/>
                    <a:pt x="10" y="49"/>
                    <a:pt x="8" y="48"/>
                  </a:cubicBezTo>
                  <a:cubicBezTo>
                    <a:pt x="6" y="46"/>
                    <a:pt x="5" y="44"/>
                    <a:pt x="5" y="41"/>
                  </a:cubicBezTo>
                  <a:cubicBezTo>
                    <a:pt x="5" y="39"/>
                    <a:pt x="5" y="36"/>
                    <a:pt x="7" y="34"/>
                  </a:cubicBezTo>
                  <a:cubicBezTo>
                    <a:pt x="9" y="32"/>
                    <a:pt x="12" y="31"/>
                    <a:pt x="14" y="30"/>
                  </a:cubicBezTo>
                  <a:moveTo>
                    <a:pt x="20" y="23"/>
                  </a:moveTo>
                  <a:cubicBezTo>
                    <a:pt x="20" y="25"/>
                    <a:pt x="21" y="27"/>
                    <a:pt x="22" y="28"/>
                  </a:cubicBezTo>
                  <a:cubicBezTo>
                    <a:pt x="22" y="29"/>
                    <a:pt x="23" y="30"/>
                    <a:pt x="25" y="30"/>
                  </a:cubicBezTo>
                  <a:cubicBezTo>
                    <a:pt x="27" y="30"/>
                    <a:pt x="30" y="28"/>
                    <a:pt x="32" y="24"/>
                  </a:cubicBezTo>
                  <a:cubicBezTo>
                    <a:pt x="33" y="20"/>
                    <a:pt x="34" y="15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7" y="4"/>
                    <a:pt x="25" y="6"/>
                    <a:pt x="23" y="10"/>
                  </a:cubicBezTo>
                  <a:cubicBezTo>
                    <a:pt x="21" y="14"/>
                    <a:pt x="20" y="18"/>
                    <a:pt x="2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6770280" y="943882"/>
              <a:ext cx="192088" cy="271463"/>
            </a:xfrm>
            <a:custGeom>
              <a:avLst/>
              <a:gdLst>
                <a:gd name="T0" fmla="*/ 21 w 51"/>
                <a:gd name="T1" fmla="*/ 37 h 70"/>
                <a:gd name="T2" fmla="*/ 29 w 51"/>
                <a:gd name="T3" fmla="*/ 28 h 70"/>
                <a:gd name="T4" fmla="*/ 37 w 51"/>
                <a:gd name="T5" fmla="*/ 25 h 70"/>
                <a:gd name="T6" fmla="*/ 43 w 51"/>
                <a:gd name="T7" fmla="*/ 27 h 70"/>
                <a:gd name="T8" fmla="*/ 46 w 51"/>
                <a:gd name="T9" fmla="*/ 34 h 70"/>
                <a:gd name="T10" fmla="*/ 45 w 51"/>
                <a:gd name="T11" fmla="*/ 39 h 70"/>
                <a:gd name="T12" fmla="*/ 43 w 51"/>
                <a:gd name="T13" fmla="*/ 47 h 70"/>
                <a:gd name="T14" fmla="*/ 39 w 51"/>
                <a:gd name="T15" fmla="*/ 58 h 70"/>
                <a:gd name="T16" fmla="*/ 39 w 51"/>
                <a:gd name="T17" fmla="*/ 60 h 70"/>
                <a:gd name="T18" fmla="*/ 39 w 51"/>
                <a:gd name="T19" fmla="*/ 61 h 70"/>
                <a:gd name="T20" fmla="*/ 39 w 51"/>
                <a:gd name="T21" fmla="*/ 63 h 70"/>
                <a:gd name="T22" fmla="*/ 41 w 51"/>
                <a:gd name="T23" fmla="*/ 64 h 70"/>
                <a:gd name="T24" fmla="*/ 44 w 51"/>
                <a:gd name="T25" fmla="*/ 61 h 70"/>
                <a:gd name="T26" fmla="*/ 48 w 51"/>
                <a:gd name="T27" fmla="*/ 54 h 70"/>
                <a:gd name="T28" fmla="*/ 51 w 51"/>
                <a:gd name="T29" fmla="*/ 55 h 70"/>
                <a:gd name="T30" fmla="*/ 43 w 51"/>
                <a:gd name="T31" fmla="*/ 66 h 70"/>
                <a:gd name="T32" fmla="*/ 35 w 51"/>
                <a:gd name="T33" fmla="*/ 70 h 70"/>
                <a:gd name="T34" fmla="*/ 29 w 51"/>
                <a:gd name="T35" fmla="*/ 68 h 70"/>
                <a:gd name="T36" fmla="*/ 27 w 51"/>
                <a:gd name="T37" fmla="*/ 63 h 70"/>
                <a:gd name="T38" fmla="*/ 27 w 51"/>
                <a:gd name="T39" fmla="*/ 60 h 70"/>
                <a:gd name="T40" fmla="*/ 29 w 51"/>
                <a:gd name="T41" fmla="*/ 55 h 70"/>
                <a:gd name="T42" fmla="*/ 34 w 51"/>
                <a:gd name="T43" fmla="*/ 39 h 70"/>
                <a:gd name="T44" fmla="*/ 34 w 51"/>
                <a:gd name="T45" fmla="*/ 36 h 70"/>
                <a:gd name="T46" fmla="*/ 35 w 51"/>
                <a:gd name="T47" fmla="*/ 35 h 70"/>
                <a:gd name="T48" fmla="*/ 34 w 51"/>
                <a:gd name="T49" fmla="*/ 33 h 70"/>
                <a:gd name="T50" fmla="*/ 32 w 51"/>
                <a:gd name="T51" fmla="*/ 32 h 70"/>
                <a:gd name="T52" fmla="*/ 23 w 51"/>
                <a:gd name="T53" fmla="*/ 39 h 70"/>
                <a:gd name="T54" fmla="*/ 15 w 51"/>
                <a:gd name="T55" fmla="*/ 57 h 70"/>
                <a:gd name="T56" fmla="*/ 11 w 51"/>
                <a:gd name="T57" fmla="*/ 69 h 70"/>
                <a:gd name="T58" fmla="*/ 0 w 51"/>
                <a:gd name="T59" fmla="*/ 69 h 70"/>
                <a:gd name="T60" fmla="*/ 7 w 51"/>
                <a:gd name="T61" fmla="*/ 44 h 70"/>
                <a:gd name="T62" fmla="*/ 8 w 51"/>
                <a:gd name="T63" fmla="*/ 43 h 70"/>
                <a:gd name="T64" fmla="*/ 16 w 51"/>
                <a:gd name="T65" fmla="*/ 12 h 70"/>
                <a:gd name="T66" fmla="*/ 16 w 51"/>
                <a:gd name="T67" fmla="*/ 11 h 70"/>
                <a:gd name="T68" fmla="*/ 17 w 51"/>
                <a:gd name="T69" fmla="*/ 8 h 70"/>
                <a:gd name="T70" fmla="*/ 15 w 51"/>
                <a:gd name="T71" fmla="*/ 5 h 70"/>
                <a:gd name="T72" fmla="*/ 10 w 51"/>
                <a:gd name="T73" fmla="*/ 5 h 70"/>
                <a:gd name="T74" fmla="*/ 9 w 51"/>
                <a:gd name="T75" fmla="*/ 5 h 70"/>
                <a:gd name="T76" fmla="*/ 10 w 51"/>
                <a:gd name="T77" fmla="*/ 1 h 70"/>
                <a:gd name="T78" fmla="*/ 20 w 51"/>
                <a:gd name="T79" fmla="*/ 1 h 70"/>
                <a:gd name="T80" fmla="*/ 31 w 51"/>
                <a:gd name="T81" fmla="*/ 0 h 70"/>
                <a:gd name="T82" fmla="*/ 21 w 51"/>
                <a:gd name="T83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" h="70">
                  <a:moveTo>
                    <a:pt x="21" y="37"/>
                  </a:moveTo>
                  <a:cubicBezTo>
                    <a:pt x="23" y="33"/>
                    <a:pt x="26" y="30"/>
                    <a:pt x="29" y="28"/>
                  </a:cubicBezTo>
                  <a:cubicBezTo>
                    <a:pt x="31" y="26"/>
                    <a:pt x="34" y="25"/>
                    <a:pt x="37" y="25"/>
                  </a:cubicBezTo>
                  <a:cubicBezTo>
                    <a:pt x="40" y="25"/>
                    <a:pt x="42" y="26"/>
                    <a:pt x="43" y="27"/>
                  </a:cubicBezTo>
                  <a:cubicBezTo>
                    <a:pt x="45" y="29"/>
                    <a:pt x="46" y="31"/>
                    <a:pt x="46" y="34"/>
                  </a:cubicBezTo>
                  <a:cubicBezTo>
                    <a:pt x="46" y="35"/>
                    <a:pt x="46" y="37"/>
                    <a:pt x="45" y="39"/>
                  </a:cubicBezTo>
                  <a:cubicBezTo>
                    <a:pt x="45" y="41"/>
                    <a:pt x="44" y="43"/>
                    <a:pt x="43" y="4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39" y="60"/>
                    <a:pt x="39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2"/>
                    <a:pt x="39" y="62"/>
                    <a:pt x="39" y="63"/>
                  </a:cubicBezTo>
                  <a:cubicBezTo>
                    <a:pt x="40" y="63"/>
                    <a:pt x="40" y="64"/>
                    <a:pt x="41" y="64"/>
                  </a:cubicBezTo>
                  <a:cubicBezTo>
                    <a:pt x="42" y="64"/>
                    <a:pt x="43" y="63"/>
                    <a:pt x="44" y="61"/>
                  </a:cubicBezTo>
                  <a:cubicBezTo>
                    <a:pt x="45" y="59"/>
                    <a:pt x="47" y="57"/>
                    <a:pt x="48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60"/>
                    <a:pt x="46" y="64"/>
                    <a:pt x="43" y="66"/>
                  </a:cubicBezTo>
                  <a:cubicBezTo>
                    <a:pt x="41" y="69"/>
                    <a:pt x="38" y="70"/>
                    <a:pt x="35" y="70"/>
                  </a:cubicBezTo>
                  <a:cubicBezTo>
                    <a:pt x="32" y="70"/>
                    <a:pt x="30" y="69"/>
                    <a:pt x="29" y="68"/>
                  </a:cubicBezTo>
                  <a:cubicBezTo>
                    <a:pt x="28" y="67"/>
                    <a:pt x="27" y="65"/>
                    <a:pt x="27" y="63"/>
                  </a:cubicBezTo>
                  <a:cubicBezTo>
                    <a:pt x="27" y="62"/>
                    <a:pt x="27" y="61"/>
                    <a:pt x="27" y="60"/>
                  </a:cubicBezTo>
                  <a:cubicBezTo>
                    <a:pt x="28" y="59"/>
                    <a:pt x="28" y="57"/>
                    <a:pt x="29" y="5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4" y="36"/>
                    <a:pt x="35" y="35"/>
                    <a:pt x="35" y="35"/>
                  </a:cubicBezTo>
                  <a:cubicBezTo>
                    <a:pt x="35" y="34"/>
                    <a:pt x="34" y="33"/>
                    <a:pt x="34" y="33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29" y="32"/>
                    <a:pt x="26" y="34"/>
                    <a:pt x="23" y="39"/>
                  </a:cubicBezTo>
                  <a:cubicBezTo>
                    <a:pt x="20" y="43"/>
                    <a:pt x="17" y="49"/>
                    <a:pt x="15" y="5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" y="63"/>
                    <a:pt x="5" y="55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5"/>
                    <a:pt x="13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6" y="1"/>
                    <a:pt x="20" y="1"/>
                  </a:cubicBezTo>
                  <a:cubicBezTo>
                    <a:pt x="23" y="1"/>
                    <a:pt x="27" y="0"/>
                    <a:pt x="31" y="0"/>
                  </a:cubicBez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6976655" y="1040720"/>
              <a:ext cx="144463" cy="174625"/>
            </a:xfrm>
            <a:custGeom>
              <a:avLst/>
              <a:gdLst>
                <a:gd name="T0" fmla="*/ 31 w 38"/>
                <a:gd name="T1" fmla="*/ 30 h 45"/>
                <a:gd name="T2" fmla="*/ 34 w 38"/>
                <a:gd name="T3" fmla="*/ 32 h 45"/>
                <a:gd name="T4" fmla="*/ 25 w 38"/>
                <a:gd name="T5" fmla="*/ 42 h 45"/>
                <a:gd name="T6" fmla="*/ 14 w 38"/>
                <a:gd name="T7" fmla="*/ 45 h 45"/>
                <a:gd name="T8" fmla="*/ 4 w 38"/>
                <a:gd name="T9" fmla="*/ 41 h 45"/>
                <a:gd name="T10" fmla="*/ 0 w 38"/>
                <a:gd name="T11" fmla="*/ 30 h 45"/>
                <a:gd name="T12" fmla="*/ 2 w 38"/>
                <a:gd name="T13" fmla="*/ 19 h 45"/>
                <a:gd name="T14" fmla="*/ 9 w 38"/>
                <a:gd name="T15" fmla="*/ 9 h 45"/>
                <a:gd name="T16" fmla="*/ 17 w 38"/>
                <a:gd name="T17" fmla="*/ 2 h 45"/>
                <a:gd name="T18" fmla="*/ 26 w 38"/>
                <a:gd name="T19" fmla="*/ 0 h 45"/>
                <a:gd name="T20" fmla="*/ 35 w 38"/>
                <a:gd name="T21" fmla="*/ 2 h 45"/>
                <a:gd name="T22" fmla="*/ 38 w 38"/>
                <a:gd name="T23" fmla="*/ 9 h 45"/>
                <a:gd name="T24" fmla="*/ 31 w 38"/>
                <a:gd name="T25" fmla="*/ 19 h 45"/>
                <a:gd name="T26" fmla="*/ 12 w 38"/>
                <a:gd name="T27" fmla="*/ 27 h 45"/>
                <a:gd name="T28" fmla="*/ 12 w 38"/>
                <a:gd name="T29" fmla="*/ 29 h 45"/>
                <a:gd name="T30" fmla="*/ 12 w 38"/>
                <a:gd name="T31" fmla="*/ 31 h 45"/>
                <a:gd name="T32" fmla="*/ 13 w 38"/>
                <a:gd name="T33" fmla="*/ 37 h 45"/>
                <a:gd name="T34" fmla="*/ 18 w 38"/>
                <a:gd name="T35" fmla="*/ 39 h 45"/>
                <a:gd name="T36" fmla="*/ 25 w 38"/>
                <a:gd name="T37" fmla="*/ 37 h 45"/>
                <a:gd name="T38" fmla="*/ 31 w 38"/>
                <a:gd name="T39" fmla="*/ 30 h 45"/>
                <a:gd name="T40" fmla="*/ 13 w 38"/>
                <a:gd name="T41" fmla="*/ 24 h 45"/>
                <a:gd name="T42" fmla="*/ 25 w 38"/>
                <a:gd name="T43" fmla="*/ 16 h 45"/>
                <a:gd name="T44" fmla="*/ 29 w 38"/>
                <a:gd name="T45" fmla="*/ 8 h 45"/>
                <a:gd name="T46" fmla="*/ 28 w 38"/>
                <a:gd name="T47" fmla="*/ 5 h 45"/>
                <a:gd name="T48" fmla="*/ 25 w 38"/>
                <a:gd name="T49" fmla="*/ 3 h 45"/>
                <a:gd name="T50" fmla="*/ 18 w 38"/>
                <a:gd name="T51" fmla="*/ 9 h 45"/>
                <a:gd name="T52" fmla="*/ 13 w 38"/>
                <a:gd name="T5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45">
                  <a:moveTo>
                    <a:pt x="31" y="30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1" y="37"/>
                    <a:pt x="28" y="40"/>
                    <a:pt x="25" y="42"/>
                  </a:cubicBezTo>
                  <a:cubicBezTo>
                    <a:pt x="21" y="44"/>
                    <a:pt x="18" y="45"/>
                    <a:pt x="14" y="45"/>
                  </a:cubicBezTo>
                  <a:cubicBezTo>
                    <a:pt x="10" y="45"/>
                    <a:pt x="6" y="44"/>
                    <a:pt x="4" y="41"/>
                  </a:cubicBezTo>
                  <a:cubicBezTo>
                    <a:pt x="1" y="38"/>
                    <a:pt x="0" y="34"/>
                    <a:pt x="0" y="30"/>
                  </a:cubicBezTo>
                  <a:cubicBezTo>
                    <a:pt x="0" y="26"/>
                    <a:pt x="0" y="22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3" y="0"/>
                    <a:pt x="26" y="0"/>
                  </a:cubicBezTo>
                  <a:cubicBezTo>
                    <a:pt x="30" y="0"/>
                    <a:pt x="32" y="1"/>
                    <a:pt x="35" y="2"/>
                  </a:cubicBezTo>
                  <a:cubicBezTo>
                    <a:pt x="37" y="4"/>
                    <a:pt x="38" y="6"/>
                    <a:pt x="38" y="9"/>
                  </a:cubicBezTo>
                  <a:cubicBezTo>
                    <a:pt x="38" y="13"/>
                    <a:pt x="35" y="16"/>
                    <a:pt x="31" y="19"/>
                  </a:cubicBezTo>
                  <a:cubicBezTo>
                    <a:pt x="27" y="22"/>
                    <a:pt x="20" y="25"/>
                    <a:pt x="12" y="27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4"/>
                    <a:pt x="12" y="36"/>
                    <a:pt x="13" y="37"/>
                  </a:cubicBezTo>
                  <a:cubicBezTo>
                    <a:pt x="14" y="39"/>
                    <a:pt x="16" y="39"/>
                    <a:pt x="18" y="39"/>
                  </a:cubicBezTo>
                  <a:cubicBezTo>
                    <a:pt x="20" y="39"/>
                    <a:pt x="22" y="39"/>
                    <a:pt x="25" y="37"/>
                  </a:cubicBezTo>
                  <a:cubicBezTo>
                    <a:pt x="27" y="36"/>
                    <a:pt x="29" y="33"/>
                    <a:pt x="31" y="30"/>
                  </a:cubicBezTo>
                  <a:moveTo>
                    <a:pt x="13" y="24"/>
                  </a:moveTo>
                  <a:cubicBezTo>
                    <a:pt x="18" y="21"/>
                    <a:pt x="22" y="19"/>
                    <a:pt x="25" y="16"/>
                  </a:cubicBezTo>
                  <a:cubicBezTo>
                    <a:pt x="28" y="14"/>
                    <a:pt x="29" y="11"/>
                    <a:pt x="29" y="8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3" y="3"/>
                    <a:pt x="20" y="5"/>
                    <a:pt x="18" y="9"/>
                  </a:cubicBezTo>
                  <a:cubicBezTo>
                    <a:pt x="16" y="12"/>
                    <a:pt x="14" y="17"/>
                    <a:pt x="13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7132230" y="1040720"/>
              <a:ext cx="157163" cy="169863"/>
            </a:xfrm>
            <a:custGeom>
              <a:avLst/>
              <a:gdLst>
                <a:gd name="T0" fmla="*/ 14 w 42"/>
                <a:gd name="T1" fmla="*/ 44 h 44"/>
                <a:gd name="T2" fmla="*/ 2 w 42"/>
                <a:gd name="T3" fmla="*/ 44 h 44"/>
                <a:gd name="T4" fmla="*/ 8 w 42"/>
                <a:gd name="T5" fmla="*/ 25 h 44"/>
                <a:gd name="T6" fmla="*/ 11 w 42"/>
                <a:gd name="T7" fmla="*/ 15 h 44"/>
                <a:gd name="T8" fmla="*/ 11 w 42"/>
                <a:gd name="T9" fmla="*/ 10 h 44"/>
                <a:gd name="T10" fmla="*/ 11 w 42"/>
                <a:gd name="T11" fmla="*/ 7 h 44"/>
                <a:gd name="T12" fmla="*/ 10 w 42"/>
                <a:gd name="T13" fmla="*/ 7 h 44"/>
                <a:gd name="T14" fmla="*/ 6 w 42"/>
                <a:gd name="T15" fmla="*/ 9 h 44"/>
                <a:gd name="T16" fmla="*/ 3 w 42"/>
                <a:gd name="T17" fmla="*/ 16 h 44"/>
                <a:gd name="T18" fmla="*/ 0 w 42"/>
                <a:gd name="T19" fmla="*/ 15 h 44"/>
                <a:gd name="T20" fmla="*/ 7 w 42"/>
                <a:gd name="T21" fmla="*/ 4 h 44"/>
                <a:gd name="T22" fmla="*/ 16 w 42"/>
                <a:gd name="T23" fmla="*/ 0 h 44"/>
                <a:gd name="T24" fmla="*/ 20 w 42"/>
                <a:gd name="T25" fmla="*/ 2 h 44"/>
                <a:gd name="T26" fmla="*/ 22 w 42"/>
                <a:gd name="T27" fmla="*/ 7 h 44"/>
                <a:gd name="T28" fmla="*/ 21 w 42"/>
                <a:gd name="T29" fmla="*/ 10 h 44"/>
                <a:gd name="T30" fmla="*/ 21 w 42"/>
                <a:gd name="T31" fmla="*/ 15 h 44"/>
                <a:gd name="T32" fmla="*/ 27 w 42"/>
                <a:gd name="T33" fmla="*/ 3 h 44"/>
                <a:gd name="T34" fmla="*/ 35 w 42"/>
                <a:gd name="T35" fmla="*/ 0 h 44"/>
                <a:gd name="T36" fmla="*/ 40 w 42"/>
                <a:gd name="T37" fmla="*/ 2 h 44"/>
                <a:gd name="T38" fmla="*/ 42 w 42"/>
                <a:gd name="T39" fmla="*/ 7 h 44"/>
                <a:gd name="T40" fmla="*/ 40 w 42"/>
                <a:gd name="T41" fmla="*/ 11 h 44"/>
                <a:gd name="T42" fmla="*/ 36 w 42"/>
                <a:gd name="T43" fmla="*/ 13 h 44"/>
                <a:gd name="T44" fmla="*/ 32 w 42"/>
                <a:gd name="T45" fmla="*/ 11 h 44"/>
                <a:gd name="T46" fmla="*/ 30 w 42"/>
                <a:gd name="T47" fmla="*/ 9 h 44"/>
                <a:gd name="T48" fmla="*/ 25 w 42"/>
                <a:gd name="T49" fmla="*/ 14 h 44"/>
                <a:gd name="T50" fmla="*/ 19 w 42"/>
                <a:gd name="T51" fmla="*/ 29 h 44"/>
                <a:gd name="T52" fmla="*/ 14 w 42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44">
                  <a:moveTo>
                    <a:pt x="1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1"/>
                    <a:pt x="10" y="17"/>
                    <a:pt x="11" y="15"/>
                  </a:cubicBezTo>
                  <a:cubicBezTo>
                    <a:pt x="11" y="13"/>
                    <a:pt x="11" y="11"/>
                    <a:pt x="11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7" y="7"/>
                    <a:pt x="6" y="9"/>
                  </a:cubicBezTo>
                  <a:cubicBezTo>
                    <a:pt x="5" y="11"/>
                    <a:pt x="4" y="13"/>
                    <a:pt x="3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0"/>
                    <a:pt x="5" y="6"/>
                    <a:pt x="7" y="4"/>
                  </a:cubicBezTo>
                  <a:cubicBezTo>
                    <a:pt x="10" y="1"/>
                    <a:pt x="12" y="0"/>
                    <a:pt x="16" y="0"/>
                  </a:cubicBezTo>
                  <a:cubicBezTo>
                    <a:pt x="18" y="0"/>
                    <a:pt x="19" y="0"/>
                    <a:pt x="20" y="2"/>
                  </a:cubicBezTo>
                  <a:cubicBezTo>
                    <a:pt x="21" y="3"/>
                    <a:pt x="22" y="4"/>
                    <a:pt x="22" y="7"/>
                  </a:cubicBezTo>
                  <a:cubicBezTo>
                    <a:pt x="22" y="8"/>
                    <a:pt x="22" y="9"/>
                    <a:pt x="21" y="10"/>
                  </a:cubicBezTo>
                  <a:cubicBezTo>
                    <a:pt x="21" y="12"/>
                    <a:pt x="21" y="13"/>
                    <a:pt x="21" y="15"/>
                  </a:cubicBezTo>
                  <a:cubicBezTo>
                    <a:pt x="23" y="10"/>
                    <a:pt x="25" y="6"/>
                    <a:pt x="27" y="3"/>
                  </a:cubicBezTo>
                  <a:cubicBezTo>
                    <a:pt x="30" y="1"/>
                    <a:pt x="32" y="0"/>
                    <a:pt x="35" y="0"/>
                  </a:cubicBezTo>
                  <a:cubicBezTo>
                    <a:pt x="37" y="0"/>
                    <a:pt x="39" y="0"/>
                    <a:pt x="40" y="2"/>
                  </a:cubicBezTo>
                  <a:cubicBezTo>
                    <a:pt x="41" y="3"/>
                    <a:pt x="42" y="5"/>
                    <a:pt x="42" y="7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6" y="13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8" y="9"/>
                    <a:pt x="26" y="10"/>
                    <a:pt x="25" y="14"/>
                  </a:cubicBezTo>
                  <a:cubicBezTo>
                    <a:pt x="23" y="17"/>
                    <a:pt x="21" y="22"/>
                    <a:pt x="19" y="29"/>
                  </a:cubicBezTo>
                  <a:lnTo>
                    <a:pt x="1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7395755" y="951820"/>
              <a:ext cx="184150" cy="263525"/>
            </a:xfrm>
            <a:custGeom>
              <a:avLst/>
              <a:gdLst>
                <a:gd name="T0" fmla="*/ 4 w 49"/>
                <a:gd name="T1" fmla="*/ 67 h 68"/>
                <a:gd name="T2" fmla="*/ 0 w 49"/>
                <a:gd name="T3" fmla="*/ 67 h 68"/>
                <a:gd name="T4" fmla="*/ 2 w 49"/>
                <a:gd name="T5" fmla="*/ 57 h 68"/>
                <a:gd name="T6" fmla="*/ 3 w 49"/>
                <a:gd name="T7" fmla="*/ 47 h 68"/>
                <a:gd name="T8" fmla="*/ 7 w 49"/>
                <a:gd name="T9" fmla="*/ 47 h 68"/>
                <a:gd name="T10" fmla="*/ 7 w 49"/>
                <a:gd name="T11" fmla="*/ 47 h 68"/>
                <a:gd name="T12" fmla="*/ 11 w 49"/>
                <a:gd name="T13" fmla="*/ 59 h 68"/>
                <a:gd name="T14" fmla="*/ 21 w 49"/>
                <a:gd name="T15" fmla="*/ 64 h 68"/>
                <a:gd name="T16" fmla="*/ 29 w 49"/>
                <a:gd name="T17" fmla="*/ 61 h 68"/>
                <a:gd name="T18" fmla="*/ 32 w 49"/>
                <a:gd name="T19" fmla="*/ 54 h 68"/>
                <a:gd name="T20" fmla="*/ 30 w 49"/>
                <a:gd name="T21" fmla="*/ 48 h 68"/>
                <a:gd name="T22" fmla="*/ 26 w 49"/>
                <a:gd name="T23" fmla="*/ 42 h 68"/>
                <a:gd name="T24" fmla="*/ 19 w 49"/>
                <a:gd name="T25" fmla="*/ 36 h 68"/>
                <a:gd name="T26" fmla="*/ 12 w 49"/>
                <a:gd name="T27" fmla="*/ 27 h 68"/>
                <a:gd name="T28" fmla="*/ 10 w 49"/>
                <a:gd name="T29" fmla="*/ 18 h 68"/>
                <a:gd name="T30" fmla="*/ 15 w 49"/>
                <a:gd name="T31" fmla="*/ 5 h 68"/>
                <a:gd name="T32" fmla="*/ 29 w 49"/>
                <a:gd name="T33" fmla="*/ 0 h 68"/>
                <a:gd name="T34" fmla="*/ 37 w 49"/>
                <a:gd name="T35" fmla="*/ 2 h 68"/>
                <a:gd name="T36" fmla="*/ 43 w 49"/>
                <a:gd name="T37" fmla="*/ 5 h 68"/>
                <a:gd name="T38" fmla="*/ 45 w 49"/>
                <a:gd name="T39" fmla="*/ 1 h 68"/>
                <a:gd name="T40" fmla="*/ 49 w 49"/>
                <a:gd name="T41" fmla="*/ 1 h 68"/>
                <a:gd name="T42" fmla="*/ 47 w 49"/>
                <a:gd name="T43" fmla="*/ 10 h 68"/>
                <a:gd name="T44" fmla="*/ 45 w 49"/>
                <a:gd name="T45" fmla="*/ 20 h 68"/>
                <a:gd name="T46" fmla="*/ 42 w 49"/>
                <a:gd name="T47" fmla="*/ 20 h 68"/>
                <a:gd name="T48" fmla="*/ 42 w 49"/>
                <a:gd name="T49" fmla="*/ 19 h 68"/>
                <a:gd name="T50" fmla="*/ 39 w 49"/>
                <a:gd name="T51" fmla="*/ 8 h 68"/>
                <a:gd name="T52" fmla="*/ 30 w 49"/>
                <a:gd name="T53" fmla="*/ 5 h 68"/>
                <a:gd name="T54" fmla="*/ 24 w 49"/>
                <a:gd name="T55" fmla="*/ 7 h 68"/>
                <a:gd name="T56" fmla="*/ 21 w 49"/>
                <a:gd name="T57" fmla="*/ 13 h 68"/>
                <a:gd name="T58" fmla="*/ 22 w 49"/>
                <a:gd name="T59" fmla="*/ 18 h 68"/>
                <a:gd name="T60" fmla="*/ 27 w 49"/>
                <a:gd name="T61" fmla="*/ 24 h 68"/>
                <a:gd name="T62" fmla="*/ 35 w 49"/>
                <a:gd name="T63" fmla="*/ 31 h 68"/>
                <a:gd name="T64" fmla="*/ 41 w 49"/>
                <a:gd name="T65" fmla="*/ 39 h 68"/>
                <a:gd name="T66" fmla="*/ 44 w 49"/>
                <a:gd name="T67" fmla="*/ 49 h 68"/>
                <a:gd name="T68" fmla="*/ 38 w 49"/>
                <a:gd name="T69" fmla="*/ 63 h 68"/>
                <a:gd name="T70" fmla="*/ 23 w 49"/>
                <a:gd name="T71" fmla="*/ 68 h 68"/>
                <a:gd name="T72" fmla="*/ 14 w 49"/>
                <a:gd name="T73" fmla="*/ 67 h 68"/>
                <a:gd name="T74" fmla="*/ 6 w 49"/>
                <a:gd name="T75" fmla="*/ 62 h 68"/>
                <a:gd name="T76" fmla="*/ 4 w 49"/>
                <a:gd name="T77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68">
                  <a:moveTo>
                    <a:pt x="4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" y="63"/>
                    <a:pt x="1" y="60"/>
                    <a:pt x="2" y="57"/>
                  </a:cubicBezTo>
                  <a:cubicBezTo>
                    <a:pt x="2" y="54"/>
                    <a:pt x="3" y="50"/>
                    <a:pt x="3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52"/>
                    <a:pt x="8" y="56"/>
                    <a:pt x="11" y="59"/>
                  </a:cubicBezTo>
                  <a:cubicBezTo>
                    <a:pt x="14" y="62"/>
                    <a:pt x="17" y="64"/>
                    <a:pt x="21" y="64"/>
                  </a:cubicBezTo>
                  <a:cubicBezTo>
                    <a:pt x="24" y="64"/>
                    <a:pt x="27" y="63"/>
                    <a:pt x="29" y="61"/>
                  </a:cubicBezTo>
                  <a:cubicBezTo>
                    <a:pt x="31" y="59"/>
                    <a:pt x="32" y="57"/>
                    <a:pt x="32" y="54"/>
                  </a:cubicBezTo>
                  <a:cubicBezTo>
                    <a:pt x="32" y="52"/>
                    <a:pt x="31" y="50"/>
                    <a:pt x="30" y="48"/>
                  </a:cubicBezTo>
                  <a:cubicBezTo>
                    <a:pt x="29" y="46"/>
                    <a:pt x="28" y="44"/>
                    <a:pt x="26" y="4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33"/>
                    <a:pt x="14" y="30"/>
                    <a:pt x="12" y="27"/>
                  </a:cubicBezTo>
                  <a:cubicBezTo>
                    <a:pt x="11" y="24"/>
                    <a:pt x="10" y="21"/>
                    <a:pt x="10" y="18"/>
                  </a:cubicBezTo>
                  <a:cubicBezTo>
                    <a:pt x="10" y="13"/>
                    <a:pt x="12" y="9"/>
                    <a:pt x="15" y="5"/>
                  </a:cubicBezTo>
                  <a:cubicBezTo>
                    <a:pt x="19" y="2"/>
                    <a:pt x="23" y="0"/>
                    <a:pt x="29" y="0"/>
                  </a:cubicBezTo>
                  <a:cubicBezTo>
                    <a:pt x="32" y="0"/>
                    <a:pt x="34" y="1"/>
                    <a:pt x="37" y="2"/>
                  </a:cubicBezTo>
                  <a:cubicBezTo>
                    <a:pt x="39" y="2"/>
                    <a:pt x="41" y="4"/>
                    <a:pt x="43" y="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4"/>
                    <a:pt x="48" y="7"/>
                    <a:pt x="47" y="10"/>
                  </a:cubicBezTo>
                  <a:cubicBezTo>
                    <a:pt x="46" y="14"/>
                    <a:pt x="46" y="17"/>
                    <a:pt x="45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5"/>
                    <a:pt x="41" y="11"/>
                    <a:pt x="39" y="8"/>
                  </a:cubicBezTo>
                  <a:cubicBezTo>
                    <a:pt x="37" y="6"/>
                    <a:pt x="34" y="5"/>
                    <a:pt x="30" y="5"/>
                  </a:cubicBezTo>
                  <a:cubicBezTo>
                    <a:pt x="28" y="5"/>
                    <a:pt x="25" y="5"/>
                    <a:pt x="24" y="7"/>
                  </a:cubicBezTo>
                  <a:cubicBezTo>
                    <a:pt x="22" y="9"/>
                    <a:pt x="21" y="11"/>
                    <a:pt x="21" y="13"/>
                  </a:cubicBezTo>
                  <a:cubicBezTo>
                    <a:pt x="21" y="15"/>
                    <a:pt x="21" y="17"/>
                    <a:pt x="22" y="18"/>
                  </a:cubicBezTo>
                  <a:cubicBezTo>
                    <a:pt x="23" y="20"/>
                    <a:pt x="25" y="21"/>
                    <a:pt x="27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4"/>
                    <a:pt x="40" y="36"/>
                    <a:pt x="41" y="39"/>
                  </a:cubicBezTo>
                  <a:cubicBezTo>
                    <a:pt x="43" y="42"/>
                    <a:pt x="44" y="46"/>
                    <a:pt x="44" y="49"/>
                  </a:cubicBezTo>
                  <a:cubicBezTo>
                    <a:pt x="44" y="55"/>
                    <a:pt x="42" y="60"/>
                    <a:pt x="38" y="63"/>
                  </a:cubicBezTo>
                  <a:cubicBezTo>
                    <a:pt x="35" y="67"/>
                    <a:pt x="30" y="68"/>
                    <a:pt x="23" y="68"/>
                  </a:cubicBezTo>
                  <a:cubicBezTo>
                    <a:pt x="20" y="68"/>
                    <a:pt x="17" y="68"/>
                    <a:pt x="14" y="67"/>
                  </a:cubicBezTo>
                  <a:cubicBezTo>
                    <a:pt x="11" y="66"/>
                    <a:pt x="8" y="64"/>
                    <a:pt x="6" y="62"/>
                  </a:cubicBezTo>
                  <a:lnTo>
                    <a:pt x="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7598955" y="994682"/>
              <a:ext cx="109538" cy="220663"/>
            </a:xfrm>
            <a:custGeom>
              <a:avLst/>
              <a:gdLst>
                <a:gd name="T0" fmla="*/ 2 w 29"/>
                <a:gd name="T1" fmla="*/ 39 h 57"/>
                <a:gd name="T2" fmla="*/ 8 w 29"/>
                <a:gd name="T3" fmla="*/ 19 h 57"/>
                <a:gd name="T4" fmla="*/ 0 w 29"/>
                <a:gd name="T5" fmla="*/ 19 h 57"/>
                <a:gd name="T6" fmla="*/ 1 w 29"/>
                <a:gd name="T7" fmla="*/ 15 h 57"/>
                <a:gd name="T8" fmla="*/ 9 w 29"/>
                <a:gd name="T9" fmla="*/ 15 h 57"/>
                <a:gd name="T10" fmla="*/ 14 w 29"/>
                <a:gd name="T11" fmla="*/ 0 h 57"/>
                <a:gd name="T12" fmla="*/ 24 w 29"/>
                <a:gd name="T13" fmla="*/ 0 h 57"/>
                <a:gd name="T14" fmla="*/ 20 w 29"/>
                <a:gd name="T15" fmla="*/ 15 h 57"/>
                <a:gd name="T16" fmla="*/ 29 w 29"/>
                <a:gd name="T17" fmla="*/ 15 h 57"/>
                <a:gd name="T18" fmla="*/ 28 w 29"/>
                <a:gd name="T19" fmla="*/ 19 h 57"/>
                <a:gd name="T20" fmla="*/ 18 w 29"/>
                <a:gd name="T21" fmla="*/ 19 h 57"/>
                <a:gd name="T22" fmla="*/ 12 w 29"/>
                <a:gd name="T23" fmla="*/ 44 h 57"/>
                <a:gd name="T24" fmla="*/ 11 w 29"/>
                <a:gd name="T25" fmla="*/ 46 h 57"/>
                <a:gd name="T26" fmla="*/ 11 w 29"/>
                <a:gd name="T27" fmla="*/ 48 h 57"/>
                <a:gd name="T28" fmla="*/ 12 w 29"/>
                <a:gd name="T29" fmla="*/ 50 h 57"/>
                <a:gd name="T30" fmla="*/ 13 w 29"/>
                <a:gd name="T31" fmla="*/ 51 h 57"/>
                <a:gd name="T32" fmla="*/ 17 w 29"/>
                <a:gd name="T33" fmla="*/ 48 h 57"/>
                <a:gd name="T34" fmla="*/ 22 w 29"/>
                <a:gd name="T35" fmla="*/ 41 h 57"/>
                <a:gd name="T36" fmla="*/ 24 w 29"/>
                <a:gd name="T37" fmla="*/ 42 h 57"/>
                <a:gd name="T38" fmla="*/ 17 w 29"/>
                <a:gd name="T39" fmla="*/ 53 h 57"/>
                <a:gd name="T40" fmla="*/ 8 w 29"/>
                <a:gd name="T41" fmla="*/ 57 h 57"/>
                <a:gd name="T42" fmla="*/ 2 w 29"/>
                <a:gd name="T43" fmla="*/ 55 h 57"/>
                <a:gd name="T44" fmla="*/ 0 w 29"/>
                <a:gd name="T45" fmla="*/ 48 h 57"/>
                <a:gd name="T46" fmla="*/ 0 w 29"/>
                <a:gd name="T47" fmla="*/ 44 h 57"/>
                <a:gd name="T48" fmla="*/ 2 w 29"/>
                <a:gd name="T49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57">
                  <a:moveTo>
                    <a:pt x="2" y="3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1" y="46"/>
                    <a:pt x="11" y="46"/>
                  </a:cubicBezTo>
                  <a:cubicBezTo>
                    <a:pt x="11" y="47"/>
                    <a:pt x="11" y="47"/>
                    <a:pt x="11" y="48"/>
                  </a:cubicBezTo>
                  <a:cubicBezTo>
                    <a:pt x="11" y="49"/>
                    <a:pt x="11" y="49"/>
                    <a:pt x="12" y="50"/>
                  </a:cubicBezTo>
                  <a:cubicBezTo>
                    <a:pt x="12" y="50"/>
                    <a:pt x="13" y="51"/>
                    <a:pt x="13" y="51"/>
                  </a:cubicBezTo>
                  <a:cubicBezTo>
                    <a:pt x="14" y="51"/>
                    <a:pt x="16" y="50"/>
                    <a:pt x="17" y="48"/>
                  </a:cubicBezTo>
                  <a:cubicBezTo>
                    <a:pt x="18" y="47"/>
                    <a:pt x="20" y="44"/>
                    <a:pt x="22" y="4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2" y="47"/>
                    <a:pt x="19" y="51"/>
                    <a:pt x="17" y="53"/>
                  </a:cubicBezTo>
                  <a:cubicBezTo>
                    <a:pt x="14" y="56"/>
                    <a:pt x="11" y="57"/>
                    <a:pt x="8" y="57"/>
                  </a:cubicBezTo>
                  <a:cubicBezTo>
                    <a:pt x="5" y="57"/>
                    <a:pt x="4" y="56"/>
                    <a:pt x="2" y="55"/>
                  </a:cubicBezTo>
                  <a:cubicBezTo>
                    <a:pt x="1" y="53"/>
                    <a:pt x="0" y="51"/>
                    <a:pt x="0" y="48"/>
                  </a:cubicBezTo>
                  <a:cubicBezTo>
                    <a:pt x="0" y="47"/>
                    <a:pt x="0" y="46"/>
                    <a:pt x="0" y="44"/>
                  </a:cubicBezTo>
                  <a:cubicBezTo>
                    <a:pt x="1" y="43"/>
                    <a:pt x="1" y="41"/>
                    <a:pt x="2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7714842" y="1040720"/>
              <a:ext cx="180975" cy="174625"/>
            </a:xfrm>
            <a:custGeom>
              <a:avLst/>
              <a:gdLst>
                <a:gd name="T0" fmla="*/ 27 w 48"/>
                <a:gd name="T1" fmla="*/ 36 h 45"/>
                <a:gd name="T2" fmla="*/ 20 w 48"/>
                <a:gd name="T3" fmla="*/ 43 h 45"/>
                <a:gd name="T4" fmla="*/ 11 w 48"/>
                <a:gd name="T5" fmla="*/ 45 h 45"/>
                <a:gd name="T6" fmla="*/ 3 w 48"/>
                <a:gd name="T7" fmla="*/ 41 h 45"/>
                <a:gd name="T8" fmla="*/ 0 w 48"/>
                <a:gd name="T9" fmla="*/ 31 h 45"/>
                <a:gd name="T10" fmla="*/ 2 w 48"/>
                <a:gd name="T11" fmla="*/ 20 h 45"/>
                <a:gd name="T12" fmla="*/ 7 w 48"/>
                <a:gd name="T13" fmla="*/ 10 h 45"/>
                <a:gd name="T14" fmla="*/ 15 w 48"/>
                <a:gd name="T15" fmla="*/ 3 h 45"/>
                <a:gd name="T16" fmla="*/ 24 w 48"/>
                <a:gd name="T17" fmla="*/ 0 h 45"/>
                <a:gd name="T18" fmla="*/ 30 w 48"/>
                <a:gd name="T19" fmla="*/ 2 h 45"/>
                <a:gd name="T20" fmla="*/ 34 w 48"/>
                <a:gd name="T21" fmla="*/ 7 h 45"/>
                <a:gd name="T22" fmla="*/ 36 w 48"/>
                <a:gd name="T23" fmla="*/ 1 h 45"/>
                <a:gd name="T24" fmla="*/ 46 w 48"/>
                <a:gd name="T25" fmla="*/ 1 h 45"/>
                <a:gd name="T26" fmla="*/ 39 w 48"/>
                <a:gd name="T27" fmla="*/ 26 h 45"/>
                <a:gd name="T28" fmla="*/ 37 w 48"/>
                <a:gd name="T29" fmla="*/ 32 h 45"/>
                <a:gd name="T30" fmla="*/ 37 w 48"/>
                <a:gd name="T31" fmla="*/ 36 h 45"/>
                <a:gd name="T32" fmla="*/ 37 w 48"/>
                <a:gd name="T33" fmla="*/ 38 h 45"/>
                <a:gd name="T34" fmla="*/ 39 w 48"/>
                <a:gd name="T35" fmla="*/ 38 h 45"/>
                <a:gd name="T36" fmla="*/ 42 w 48"/>
                <a:gd name="T37" fmla="*/ 37 h 45"/>
                <a:gd name="T38" fmla="*/ 46 w 48"/>
                <a:gd name="T39" fmla="*/ 30 h 45"/>
                <a:gd name="T40" fmla="*/ 48 w 48"/>
                <a:gd name="T41" fmla="*/ 31 h 45"/>
                <a:gd name="T42" fmla="*/ 41 w 48"/>
                <a:gd name="T43" fmla="*/ 42 h 45"/>
                <a:gd name="T44" fmla="*/ 33 w 48"/>
                <a:gd name="T45" fmla="*/ 45 h 45"/>
                <a:gd name="T46" fmla="*/ 28 w 48"/>
                <a:gd name="T47" fmla="*/ 44 h 45"/>
                <a:gd name="T48" fmla="*/ 27 w 48"/>
                <a:gd name="T49" fmla="*/ 39 h 45"/>
                <a:gd name="T50" fmla="*/ 27 w 48"/>
                <a:gd name="T51" fmla="*/ 37 h 45"/>
                <a:gd name="T52" fmla="*/ 27 w 48"/>
                <a:gd name="T53" fmla="*/ 36 h 45"/>
                <a:gd name="T54" fmla="*/ 12 w 48"/>
                <a:gd name="T55" fmla="*/ 33 h 45"/>
                <a:gd name="T56" fmla="*/ 13 w 48"/>
                <a:gd name="T57" fmla="*/ 37 h 45"/>
                <a:gd name="T58" fmla="*/ 17 w 48"/>
                <a:gd name="T59" fmla="*/ 39 h 45"/>
                <a:gd name="T60" fmla="*/ 22 w 48"/>
                <a:gd name="T61" fmla="*/ 37 h 45"/>
                <a:gd name="T62" fmla="*/ 26 w 48"/>
                <a:gd name="T63" fmla="*/ 31 h 45"/>
                <a:gd name="T64" fmla="*/ 30 w 48"/>
                <a:gd name="T65" fmla="*/ 21 h 45"/>
                <a:gd name="T66" fmla="*/ 31 w 48"/>
                <a:gd name="T67" fmla="*/ 12 h 45"/>
                <a:gd name="T68" fmla="*/ 30 w 48"/>
                <a:gd name="T69" fmla="*/ 7 h 45"/>
                <a:gd name="T70" fmla="*/ 27 w 48"/>
                <a:gd name="T71" fmla="*/ 6 h 45"/>
                <a:gd name="T72" fmla="*/ 21 w 48"/>
                <a:gd name="T73" fmla="*/ 8 h 45"/>
                <a:gd name="T74" fmla="*/ 17 w 48"/>
                <a:gd name="T75" fmla="*/ 15 h 45"/>
                <a:gd name="T76" fmla="*/ 13 w 48"/>
                <a:gd name="T77" fmla="*/ 24 h 45"/>
                <a:gd name="T78" fmla="*/ 12 w 48"/>
                <a:gd name="T7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45">
                  <a:moveTo>
                    <a:pt x="27" y="36"/>
                  </a:moveTo>
                  <a:cubicBezTo>
                    <a:pt x="25" y="39"/>
                    <a:pt x="22" y="41"/>
                    <a:pt x="20" y="43"/>
                  </a:cubicBezTo>
                  <a:cubicBezTo>
                    <a:pt x="17" y="44"/>
                    <a:pt x="14" y="45"/>
                    <a:pt x="11" y="45"/>
                  </a:cubicBezTo>
                  <a:cubicBezTo>
                    <a:pt x="8" y="45"/>
                    <a:pt x="5" y="44"/>
                    <a:pt x="3" y="41"/>
                  </a:cubicBezTo>
                  <a:cubicBezTo>
                    <a:pt x="1" y="38"/>
                    <a:pt x="0" y="35"/>
                    <a:pt x="0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7"/>
                    <a:pt x="5" y="13"/>
                    <a:pt x="7" y="10"/>
                  </a:cubicBezTo>
                  <a:cubicBezTo>
                    <a:pt x="9" y="7"/>
                    <a:pt x="12" y="4"/>
                    <a:pt x="15" y="3"/>
                  </a:cubicBezTo>
                  <a:cubicBezTo>
                    <a:pt x="18" y="1"/>
                    <a:pt x="21" y="0"/>
                    <a:pt x="24" y="0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2" y="3"/>
                    <a:pt x="33" y="5"/>
                    <a:pt x="34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9"/>
                    <a:pt x="38" y="30"/>
                    <a:pt x="37" y="32"/>
                  </a:cubicBezTo>
                  <a:cubicBezTo>
                    <a:pt x="37" y="34"/>
                    <a:pt x="37" y="35"/>
                    <a:pt x="37" y="36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0" y="38"/>
                    <a:pt x="41" y="38"/>
                    <a:pt x="42" y="37"/>
                  </a:cubicBezTo>
                  <a:cubicBezTo>
                    <a:pt x="42" y="36"/>
                    <a:pt x="44" y="33"/>
                    <a:pt x="46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6" y="36"/>
                    <a:pt x="44" y="39"/>
                    <a:pt x="41" y="42"/>
                  </a:cubicBezTo>
                  <a:cubicBezTo>
                    <a:pt x="39" y="44"/>
                    <a:pt x="36" y="45"/>
                    <a:pt x="33" y="45"/>
                  </a:cubicBezTo>
                  <a:cubicBezTo>
                    <a:pt x="31" y="45"/>
                    <a:pt x="29" y="45"/>
                    <a:pt x="28" y="44"/>
                  </a:cubicBezTo>
                  <a:cubicBezTo>
                    <a:pt x="27" y="43"/>
                    <a:pt x="27" y="41"/>
                    <a:pt x="27" y="39"/>
                  </a:cubicBezTo>
                  <a:cubicBezTo>
                    <a:pt x="27" y="38"/>
                    <a:pt x="27" y="38"/>
                    <a:pt x="27" y="37"/>
                  </a:cubicBezTo>
                  <a:cubicBezTo>
                    <a:pt x="27" y="37"/>
                    <a:pt x="27" y="36"/>
                    <a:pt x="27" y="36"/>
                  </a:cubicBezTo>
                  <a:moveTo>
                    <a:pt x="12" y="33"/>
                  </a:moveTo>
                  <a:cubicBezTo>
                    <a:pt x="12" y="35"/>
                    <a:pt x="12" y="36"/>
                    <a:pt x="13" y="37"/>
                  </a:cubicBezTo>
                  <a:cubicBezTo>
                    <a:pt x="14" y="39"/>
                    <a:pt x="15" y="39"/>
                    <a:pt x="17" y="39"/>
                  </a:cubicBezTo>
                  <a:cubicBezTo>
                    <a:pt x="18" y="39"/>
                    <a:pt x="20" y="38"/>
                    <a:pt x="22" y="37"/>
                  </a:cubicBezTo>
                  <a:cubicBezTo>
                    <a:pt x="23" y="36"/>
                    <a:pt x="25" y="34"/>
                    <a:pt x="26" y="31"/>
                  </a:cubicBezTo>
                  <a:cubicBezTo>
                    <a:pt x="28" y="28"/>
                    <a:pt x="29" y="24"/>
                    <a:pt x="30" y="21"/>
                  </a:cubicBezTo>
                  <a:cubicBezTo>
                    <a:pt x="31" y="17"/>
                    <a:pt x="31" y="14"/>
                    <a:pt x="31" y="12"/>
                  </a:cubicBezTo>
                  <a:cubicBezTo>
                    <a:pt x="31" y="10"/>
                    <a:pt x="31" y="8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5" y="6"/>
                    <a:pt x="23" y="6"/>
                    <a:pt x="21" y="8"/>
                  </a:cubicBezTo>
                  <a:cubicBezTo>
                    <a:pt x="20" y="10"/>
                    <a:pt x="18" y="12"/>
                    <a:pt x="17" y="15"/>
                  </a:cubicBezTo>
                  <a:cubicBezTo>
                    <a:pt x="15" y="18"/>
                    <a:pt x="14" y="21"/>
                    <a:pt x="13" y="24"/>
                  </a:cubicBezTo>
                  <a:cubicBezTo>
                    <a:pt x="12" y="27"/>
                    <a:pt x="12" y="30"/>
                    <a:pt x="12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7914867" y="1040720"/>
              <a:ext cx="184150" cy="174625"/>
            </a:xfrm>
            <a:custGeom>
              <a:avLst/>
              <a:gdLst>
                <a:gd name="T0" fmla="*/ 13 w 49"/>
                <a:gd name="T1" fmla="*/ 44 h 45"/>
                <a:gd name="T2" fmla="*/ 1 w 49"/>
                <a:gd name="T3" fmla="*/ 44 h 45"/>
                <a:gd name="T4" fmla="*/ 6 w 49"/>
                <a:gd name="T5" fmla="*/ 25 h 45"/>
                <a:gd name="T6" fmla="*/ 9 w 49"/>
                <a:gd name="T7" fmla="*/ 14 h 45"/>
                <a:gd name="T8" fmla="*/ 10 w 49"/>
                <a:gd name="T9" fmla="*/ 9 h 45"/>
                <a:gd name="T10" fmla="*/ 10 w 49"/>
                <a:gd name="T11" fmla="*/ 7 h 45"/>
                <a:gd name="T12" fmla="*/ 8 w 49"/>
                <a:gd name="T13" fmla="*/ 6 h 45"/>
                <a:gd name="T14" fmla="*/ 6 w 49"/>
                <a:gd name="T15" fmla="*/ 8 h 45"/>
                <a:gd name="T16" fmla="*/ 2 w 49"/>
                <a:gd name="T17" fmla="*/ 16 h 45"/>
                <a:gd name="T18" fmla="*/ 0 w 49"/>
                <a:gd name="T19" fmla="*/ 14 h 45"/>
                <a:gd name="T20" fmla="*/ 6 w 49"/>
                <a:gd name="T21" fmla="*/ 3 h 45"/>
                <a:gd name="T22" fmla="*/ 14 w 49"/>
                <a:gd name="T23" fmla="*/ 0 h 45"/>
                <a:gd name="T24" fmla="*/ 19 w 49"/>
                <a:gd name="T25" fmla="*/ 2 h 45"/>
                <a:gd name="T26" fmla="*/ 21 w 49"/>
                <a:gd name="T27" fmla="*/ 7 h 45"/>
                <a:gd name="T28" fmla="*/ 21 w 49"/>
                <a:gd name="T29" fmla="*/ 9 h 45"/>
                <a:gd name="T30" fmla="*/ 20 w 49"/>
                <a:gd name="T31" fmla="*/ 14 h 45"/>
                <a:gd name="T32" fmla="*/ 28 w 49"/>
                <a:gd name="T33" fmla="*/ 3 h 45"/>
                <a:gd name="T34" fmla="*/ 38 w 49"/>
                <a:gd name="T35" fmla="*/ 0 h 45"/>
                <a:gd name="T36" fmla="*/ 44 w 49"/>
                <a:gd name="T37" fmla="*/ 2 h 45"/>
                <a:gd name="T38" fmla="*/ 46 w 49"/>
                <a:gd name="T39" fmla="*/ 8 h 45"/>
                <a:gd name="T40" fmla="*/ 45 w 49"/>
                <a:gd name="T41" fmla="*/ 12 h 45"/>
                <a:gd name="T42" fmla="*/ 43 w 49"/>
                <a:gd name="T43" fmla="*/ 18 h 45"/>
                <a:gd name="T44" fmla="*/ 38 w 49"/>
                <a:gd name="T45" fmla="*/ 35 h 45"/>
                <a:gd name="T46" fmla="*/ 38 w 49"/>
                <a:gd name="T47" fmla="*/ 35 h 45"/>
                <a:gd name="T48" fmla="*/ 38 w 49"/>
                <a:gd name="T49" fmla="*/ 36 h 45"/>
                <a:gd name="T50" fmla="*/ 38 w 49"/>
                <a:gd name="T51" fmla="*/ 38 h 45"/>
                <a:gd name="T52" fmla="*/ 40 w 49"/>
                <a:gd name="T53" fmla="*/ 38 h 45"/>
                <a:gd name="T54" fmla="*/ 42 w 49"/>
                <a:gd name="T55" fmla="*/ 36 h 45"/>
                <a:gd name="T56" fmla="*/ 47 w 49"/>
                <a:gd name="T57" fmla="*/ 30 h 45"/>
                <a:gd name="T58" fmla="*/ 49 w 49"/>
                <a:gd name="T59" fmla="*/ 31 h 45"/>
                <a:gd name="T60" fmla="*/ 42 w 49"/>
                <a:gd name="T61" fmla="*/ 42 h 45"/>
                <a:gd name="T62" fmla="*/ 33 w 49"/>
                <a:gd name="T63" fmla="*/ 45 h 45"/>
                <a:gd name="T64" fmla="*/ 28 w 49"/>
                <a:gd name="T65" fmla="*/ 43 h 45"/>
                <a:gd name="T66" fmla="*/ 26 w 49"/>
                <a:gd name="T67" fmla="*/ 38 h 45"/>
                <a:gd name="T68" fmla="*/ 27 w 49"/>
                <a:gd name="T69" fmla="*/ 35 h 45"/>
                <a:gd name="T70" fmla="*/ 29 w 49"/>
                <a:gd name="T71" fmla="*/ 28 h 45"/>
                <a:gd name="T72" fmla="*/ 33 w 49"/>
                <a:gd name="T73" fmla="*/ 13 h 45"/>
                <a:gd name="T74" fmla="*/ 34 w 49"/>
                <a:gd name="T75" fmla="*/ 13 h 45"/>
                <a:gd name="T76" fmla="*/ 34 w 49"/>
                <a:gd name="T77" fmla="*/ 9 h 45"/>
                <a:gd name="T78" fmla="*/ 34 w 49"/>
                <a:gd name="T79" fmla="*/ 7 h 45"/>
                <a:gd name="T80" fmla="*/ 32 w 49"/>
                <a:gd name="T81" fmla="*/ 6 h 45"/>
                <a:gd name="T82" fmla="*/ 25 w 49"/>
                <a:gd name="T83" fmla="*/ 12 h 45"/>
                <a:gd name="T84" fmla="*/ 18 w 49"/>
                <a:gd name="T85" fmla="*/ 26 h 45"/>
                <a:gd name="T86" fmla="*/ 13 w 49"/>
                <a:gd name="T8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45">
                  <a:moveTo>
                    <a:pt x="13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0"/>
                    <a:pt x="9" y="16"/>
                    <a:pt x="9" y="14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10"/>
                    <a:pt x="3" y="12"/>
                    <a:pt x="2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4" y="6"/>
                    <a:pt x="6" y="3"/>
                  </a:cubicBezTo>
                  <a:cubicBezTo>
                    <a:pt x="9" y="1"/>
                    <a:pt x="12" y="0"/>
                    <a:pt x="14" y="0"/>
                  </a:cubicBezTo>
                  <a:cubicBezTo>
                    <a:pt x="16" y="0"/>
                    <a:pt x="18" y="0"/>
                    <a:pt x="19" y="2"/>
                  </a:cubicBezTo>
                  <a:cubicBezTo>
                    <a:pt x="20" y="3"/>
                    <a:pt x="21" y="4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0" y="10"/>
                    <a:pt x="20" y="12"/>
                    <a:pt x="20" y="14"/>
                  </a:cubicBezTo>
                  <a:cubicBezTo>
                    <a:pt x="23" y="9"/>
                    <a:pt x="25" y="6"/>
                    <a:pt x="28" y="3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40" y="0"/>
                    <a:pt x="42" y="1"/>
                    <a:pt x="44" y="2"/>
                  </a:cubicBezTo>
                  <a:cubicBezTo>
                    <a:pt x="45" y="3"/>
                    <a:pt x="46" y="5"/>
                    <a:pt x="46" y="8"/>
                  </a:cubicBezTo>
                  <a:cubicBezTo>
                    <a:pt x="46" y="9"/>
                    <a:pt x="45" y="10"/>
                    <a:pt x="45" y="12"/>
                  </a:cubicBezTo>
                  <a:cubicBezTo>
                    <a:pt x="45" y="13"/>
                    <a:pt x="44" y="15"/>
                    <a:pt x="43" y="1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40" y="38"/>
                    <a:pt x="41" y="38"/>
                    <a:pt x="42" y="36"/>
                  </a:cubicBezTo>
                  <a:cubicBezTo>
                    <a:pt x="43" y="35"/>
                    <a:pt x="45" y="33"/>
                    <a:pt x="47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6"/>
                    <a:pt x="44" y="40"/>
                    <a:pt x="42" y="42"/>
                  </a:cubicBezTo>
                  <a:cubicBezTo>
                    <a:pt x="39" y="44"/>
                    <a:pt x="36" y="45"/>
                    <a:pt x="33" y="45"/>
                  </a:cubicBezTo>
                  <a:cubicBezTo>
                    <a:pt x="31" y="45"/>
                    <a:pt x="30" y="44"/>
                    <a:pt x="28" y="43"/>
                  </a:cubicBezTo>
                  <a:cubicBezTo>
                    <a:pt x="27" y="42"/>
                    <a:pt x="26" y="40"/>
                    <a:pt x="26" y="38"/>
                  </a:cubicBezTo>
                  <a:cubicBezTo>
                    <a:pt x="26" y="37"/>
                    <a:pt x="27" y="36"/>
                    <a:pt x="27" y="35"/>
                  </a:cubicBezTo>
                  <a:cubicBezTo>
                    <a:pt x="27" y="33"/>
                    <a:pt x="28" y="31"/>
                    <a:pt x="29" y="28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6"/>
                    <a:pt x="27" y="8"/>
                    <a:pt x="25" y="12"/>
                  </a:cubicBezTo>
                  <a:cubicBezTo>
                    <a:pt x="22" y="15"/>
                    <a:pt x="20" y="20"/>
                    <a:pt x="18" y="26"/>
                  </a:cubicBezTo>
                  <a:lnTo>
                    <a:pt x="1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5"/>
            <p:cNvSpPr>
              <a:spLocks noEditPoints="1"/>
            </p:cNvSpPr>
            <p:nvPr/>
          </p:nvSpPr>
          <p:spPr bwMode="auto">
            <a:xfrm>
              <a:off x="8118067" y="943882"/>
              <a:ext cx="200025" cy="271463"/>
            </a:xfrm>
            <a:custGeom>
              <a:avLst/>
              <a:gdLst>
                <a:gd name="T0" fmla="*/ 27 w 53"/>
                <a:gd name="T1" fmla="*/ 62 h 70"/>
                <a:gd name="T2" fmla="*/ 20 w 53"/>
                <a:gd name="T3" fmla="*/ 68 h 70"/>
                <a:gd name="T4" fmla="*/ 12 w 53"/>
                <a:gd name="T5" fmla="*/ 70 h 70"/>
                <a:gd name="T6" fmla="*/ 3 w 53"/>
                <a:gd name="T7" fmla="*/ 66 h 70"/>
                <a:gd name="T8" fmla="*/ 0 w 53"/>
                <a:gd name="T9" fmla="*/ 56 h 70"/>
                <a:gd name="T10" fmla="*/ 1 w 53"/>
                <a:gd name="T11" fmla="*/ 45 h 70"/>
                <a:gd name="T12" fmla="*/ 7 w 53"/>
                <a:gd name="T13" fmla="*/ 35 h 70"/>
                <a:gd name="T14" fmla="*/ 15 w 53"/>
                <a:gd name="T15" fmla="*/ 27 h 70"/>
                <a:gd name="T16" fmla="*/ 23 w 53"/>
                <a:gd name="T17" fmla="*/ 25 h 70"/>
                <a:gd name="T18" fmla="*/ 29 w 53"/>
                <a:gd name="T19" fmla="*/ 26 h 70"/>
                <a:gd name="T20" fmla="*/ 33 w 53"/>
                <a:gd name="T21" fmla="*/ 31 h 70"/>
                <a:gd name="T22" fmla="*/ 38 w 53"/>
                <a:gd name="T23" fmla="*/ 12 h 70"/>
                <a:gd name="T24" fmla="*/ 39 w 53"/>
                <a:gd name="T25" fmla="*/ 10 h 70"/>
                <a:gd name="T26" fmla="*/ 39 w 53"/>
                <a:gd name="T27" fmla="*/ 8 h 70"/>
                <a:gd name="T28" fmla="*/ 38 w 53"/>
                <a:gd name="T29" fmla="*/ 5 h 70"/>
                <a:gd name="T30" fmla="*/ 31 w 53"/>
                <a:gd name="T31" fmla="*/ 4 h 70"/>
                <a:gd name="T32" fmla="*/ 32 w 53"/>
                <a:gd name="T33" fmla="*/ 1 h 70"/>
                <a:gd name="T34" fmla="*/ 43 w 53"/>
                <a:gd name="T35" fmla="*/ 1 h 70"/>
                <a:gd name="T36" fmla="*/ 53 w 53"/>
                <a:gd name="T37" fmla="*/ 0 h 70"/>
                <a:gd name="T38" fmla="*/ 40 w 53"/>
                <a:gd name="T39" fmla="*/ 46 h 70"/>
                <a:gd name="T40" fmla="*/ 38 w 53"/>
                <a:gd name="T41" fmla="*/ 56 h 70"/>
                <a:gd name="T42" fmla="*/ 37 w 53"/>
                <a:gd name="T43" fmla="*/ 61 h 70"/>
                <a:gd name="T44" fmla="*/ 38 w 53"/>
                <a:gd name="T45" fmla="*/ 63 h 70"/>
                <a:gd name="T46" fmla="*/ 39 w 53"/>
                <a:gd name="T47" fmla="*/ 63 h 70"/>
                <a:gd name="T48" fmla="*/ 42 w 53"/>
                <a:gd name="T49" fmla="*/ 61 h 70"/>
                <a:gd name="T50" fmla="*/ 46 w 53"/>
                <a:gd name="T51" fmla="*/ 55 h 70"/>
                <a:gd name="T52" fmla="*/ 48 w 53"/>
                <a:gd name="T53" fmla="*/ 56 h 70"/>
                <a:gd name="T54" fmla="*/ 41 w 53"/>
                <a:gd name="T55" fmla="*/ 66 h 70"/>
                <a:gd name="T56" fmla="*/ 33 w 53"/>
                <a:gd name="T57" fmla="*/ 70 h 70"/>
                <a:gd name="T58" fmla="*/ 28 w 53"/>
                <a:gd name="T59" fmla="*/ 68 h 70"/>
                <a:gd name="T60" fmla="*/ 27 w 53"/>
                <a:gd name="T61" fmla="*/ 63 h 70"/>
                <a:gd name="T62" fmla="*/ 27 w 53"/>
                <a:gd name="T63" fmla="*/ 62 h 70"/>
                <a:gd name="T64" fmla="*/ 27 w 53"/>
                <a:gd name="T65" fmla="*/ 62 h 70"/>
                <a:gd name="T66" fmla="*/ 12 w 53"/>
                <a:gd name="T67" fmla="*/ 58 h 70"/>
                <a:gd name="T68" fmla="*/ 13 w 53"/>
                <a:gd name="T69" fmla="*/ 63 h 70"/>
                <a:gd name="T70" fmla="*/ 17 w 53"/>
                <a:gd name="T71" fmla="*/ 64 h 70"/>
                <a:gd name="T72" fmla="*/ 22 w 53"/>
                <a:gd name="T73" fmla="*/ 62 h 70"/>
                <a:gd name="T74" fmla="*/ 26 w 53"/>
                <a:gd name="T75" fmla="*/ 56 h 70"/>
                <a:gd name="T76" fmla="*/ 29 w 53"/>
                <a:gd name="T77" fmla="*/ 46 h 70"/>
                <a:gd name="T78" fmla="*/ 31 w 53"/>
                <a:gd name="T79" fmla="*/ 37 h 70"/>
                <a:gd name="T80" fmla="*/ 30 w 53"/>
                <a:gd name="T81" fmla="*/ 32 h 70"/>
                <a:gd name="T82" fmla="*/ 26 w 53"/>
                <a:gd name="T83" fmla="*/ 31 h 70"/>
                <a:gd name="T84" fmla="*/ 21 w 53"/>
                <a:gd name="T85" fmla="*/ 33 h 70"/>
                <a:gd name="T86" fmla="*/ 17 w 53"/>
                <a:gd name="T87" fmla="*/ 39 h 70"/>
                <a:gd name="T88" fmla="*/ 13 w 53"/>
                <a:gd name="T89" fmla="*/ 48 h 70"/>
                <a:gd name="T90" fmla="*/ 12 w 53"/>
                <a:gd name="T91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27" y="62"/>
                  </a:moveTo>
                  <a:cubicBezTo>
                    <a:pt x="25" y="64"/>
                    <a:pt x="23" y="66"/>
                    <a:pt x="20" y="68"/>
                  </a:cubicBezTo>
                  <a:cubicBezTo>
                    <a:pt x="18" y="69"/>
                    <a:pt x="15" y="70"/>
                    <a:pt x="12" y="70"/>
                  </a:cubicBezTo>
                  <a:cubicBezTo>
                    <a:pt x="8" y="70"/>
                    <a:pt x="5" y="69"/>
                    <a:pt x="3" y="66"/>
                  </a:cubicBezTo>
                  <a:cubicBezTo>
                    <a:pt x="1" y="63"/>
                    <a:pt x="0" y="60"/>
                    <a:pt x="0" y="56"/>
                  </a:cubicBezTo>
                  <a:cubicBezTo>
                    <a:pt x="0" y="52"/>
                    <a:pt x="0" y="49"/>
                    <a:pt x="1" y="45"/>
                  </a:cubicBezTo>
                  <a:cubicBezTo>
                    <a:pt x="3" y="42"/>
                    <a:pt x="4" y="39"/>
                    <a:pt x="7" y="35"/>
                  </a:cubicBezTo>
                  <a:cubicBezTo>
                    <a:pt x="9" y="32"/>
                    <a:pt x="12" y="29"/>
                    <a:pt x="15" y="27"/>
                  </a:cubicBezTo>
                  <a:cubicBezTo>
                    <a:pt x="17" y="26"/>
                    <a:pt x="20" y="25"/>
                    <a:pt x="23" y="25"/>
                  </a:cubicBezTo>
                  <a:cubicBezTo>
                    <a:pt x="25" y="25"/>
                    <a:pt x="27" y="25"/>
                    <a:pt x="29" y="26"/>
                  </a:cubicBezTo>
                  <a:cubicBezTo>
                    <a:pt x="30" y="28"/>
                    <a:pt x="32" y="29"/>
                    <a:pt x="33" y="3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9" y="10"/>
                    <a:pt x="39" y="10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7"/>
                    <a:pt x="38" y="6"/>
                    <a:pt x="38" y="5"/>
                  </a:cubicBezTo>
                  <a:cubicBezTo>
                    <a:pt x="37" y="5"/>
                    <a:pt x="35" y="5"/>
                    <a:pt x="31" y="4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40" y="1"/>
                    <a:pt x="43" y="1"/>
                  </a:cubicBezTo>
                  <a:cubicBezTo>
                    <a:pt x="46" y="0"/>
                    <a:pt x="50" y="0"/>
                    <a:pt x="53" y="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50"/>
                    <a:pt x="39" y="53"/>
                    <a:pt x="38" y="56"/>
                  </a:cubicBezTo>
                  <a:cubicBezTo>
                    <a:pt x="38" y="58"/>
                    <a:pt x="37" y="60"/>
                    <a:pt x="37" y="61"/>
                  </a:cubicBezTo>
                  <a:cubicBezTo>
                    <a:pt x="37" y="62"/>
                    <a:pt x="37" y="62"/>
                    <a:pt x="38" y="63"/>
                  </a:cubicBezTo>
                  <a:cubicBezTo>
                    <a:pt x="38" y="63"/>
                    <a:pt x="39" y="63"/>
                    <a:pt x="39" y="63"/>
                  </a:cubicBezTo>
                  <a:cubicBezTo>
                    <a:pt x="40" y="63"/>
                    <a:pt x="41" y="63"/>
                    <a:pt x="42" y="61"/>
                  </a:cubicBezTo>
                  <a:cubicBezTo>
                    <a:pt x="43" y="60"/>
                    <a:pt x="44" y="58"/>
                    <a:pt x="46" y="55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6" y="61"/>
                    <a:pt x="44" y="64"/>
                    <a:pt x="41" y="66"/>
                  </a:cubicBezTo>
                  <a:cubicBezTo>
                    <a:pt x="39" y="69"/>
                    <a:pt x="36" y="70"/>
                    <a:pt x="33" y="70"/>
                  </a:cubicBezTo>
                  <a:cubicBezTo>
                    <a:pt x="31" y="70"/>
                    <a:pt x="29" y="69"/>
                    <a:pt x="28" y="68"/>
                  </a:cubicBezTo>
                  <a:cubicBezTo>
                    <a:pt x="27" y="67"/>
                    <a:pt x="27" y="66"/>
                    <a:pt x="27" y="63"/>
                  </a:cubicBezTo>
                  <a:cubicBezTo>
                    <a:pt x="27" y="63"/>
                    <a:pt x="27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moveTo>
                    <a:pt x="12" y="58"/>
                  </a:moveTo>
                  <a:cubicBezTo>
                    <a:pt x="12" y="60"/>
                    <a:pt x="12" y="62"/>
                    <a:pt x="13" y="63"/>
                  </a:cubicBezTo>
                  <a:cubicBezTo>
                    <a:pt x="14" y="64"/>
                    <a:pt x="15" y="64"/>
                    <a:pt x="17" y="64"/>
                  </a:cubicBezTo>
                  <a:cubicBezTo>
                    <a:pt x="19" y="64"/>
                    <a:pt x="20" y="64"/>
                    <a:pt x="22" y="62"/>
                  </a:cubicBezTo>
                  <a:cubicBezTo>
                    <a:pt x="23" y="61"/>
                    <a:pt x="25" y="59"/>
                    <a:pt x="26" y="56"/>
                  </a:cubicBezTo>
                  <a:cubicBezTo>
                    <a:pt x="28" y="53"/>
                    <a:pt x="29" y="50"/>
                    <a:pt x="29" y="46"/>
                  </a:cubicBezTo>
                  <a:cubicBezTo>
                    <a:pt x="30" y="43"/>
                    <a:pt x="31" y="40"/>
                    <a:pt x="31" y="37"/>
                  </a:cubicBezTo>
                  <a:cubicBezTo>
                    <a:pt x="31" y="35"/>
                    <a:pt x="30" y="33"/>
                    <a:pt x="30" y="32"/>
                  </a:cubicBezTo>
                  <a:cubicBezTo>
                    <a:pt x="29" y="31"/>
                    <a:pt x="28" y="31"/>
                    <a:pt x="26" y="31"/>
                  </a:cubicBezTo>
                  <a:cubicBezTo>
                    <a:pt x="24" y="31"/>
                    <a:pt x="23" y="31"/>
                    <a:pt x="21" y="33"/>
                  </a:cubicBezTo>
                  <a:cubicBezTo>
                    <a:pt x="19" y="34"/>
                    <a:pt x="18" y="36"/>
                    <a:pt x="17" y="39"/>
                  </a:cubicBezTo>
                  <a:cubicBezTo>
                    <a:pt x="15" y="41"/>
                    <a:pt x="14" y="44"/>
                    <a:pt x="13" y="48"/>
                  </a:cubicBezTo>
                  <a:cubicBezTo>
                    <a:pt x="12" y="52"/>
                    <a:pt x="12" y="55"/>
                    <a:pt x="12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6"/>
            <p:cNvSpPr>
              <a:spLocks noEditPoints="1"/>
            </p:cNvSpPr>
            <p:nvPr/>
          </p:nvSpPr>
          <p:spPr bwMode="auto">
            <a:xfrm>
              <a:off x="8318092" y="1040720"/>
              <a:ext cx="180975" cy="174625"/>
            </a:xfrm>
            <a:custGeom>
              <a:avLst/>
              <a:gdLst>
                <a:gd name="T0" fmla="*/ 27 w 48"/>
                <a:gd name="T1" fmla="*/ 36 h 45"/>
                <a:gd name="T2" fmla="*/ 20 w 48"/>
                <a:gd name="T3" fmla="*/ 43 h 45"/>
                <a:gd name="T4" fmla="*/ 11 w 48"/>
                <a:gd name="T5" fmla="*/ 45 h 45"/>
                <a:gd name="T6" fmla="*/ 3 w 48"/>
                <a:gd name="T7" fmla="*/ 41 h 45"/>
                <a:gd name="T8" fmla="*/ 0 w 48"/>
                <a:gd name="T9" fmla="*/ 31 h 45"/>
                <a:gd name="T10" fmla="*/ 2 w 48"/>
                <a:gd name="T11" fmla="*/ 20 h 45"/>
                <a:gd name="T12" fmla="*/ 7 w 48"/>
                <a:gd name="T13" fmla="*/ 10 h 45"/>
                <a:gd name="T14" fmla="*/ 15 w 48"/>
                <a:gd name="T15" fmla="*/ 3 h 45"/>
                <a:gd name="T16" fmla="*/ 24 w 48"/>
                <a:gd name="T17" fmla="*/ 0 h 45"/>
                <a:gd name="T18" fmla="*/ 31 w 48"/>
                <a:gd name="T19" fmla="*/ 2 h 45"/>
                <a:gd name="T20" fmla="*/ 34 w 48"/>
                <a:gd name="T21" fmla="*/ 7 h 45"/>
                <a:gd name="T22" fmla="*/ 36 w 48"/>
                <a:gd name="T23" fmla="*/ 1 h 45"/>
                <a:gd name="T24" fmla="*/ 46 w 48"/>
                <a:gd name="T25" fmla="*/ 1 h 45"/>
                <a:gd name="T26" fmla="*/ 39 w 48"/>
                <a:gd name="T27" fmla="*/ 26 h 45"/>
                <a:gd name="T28" fmla="*/ 38 w 48"/>
                <a:gd name="T29" fmla="*/ 32 h 45"/>
                <a:gd name="T30" fmla="*/ 37 w 48"/>
                <a:gd name="T31" fmla="*/ 36 h 45"/>
                <a:gd name="T32" fmla="*/ 38 w 48"/>
                <a:gd name="T33" fmla="*/ 38 h 45"/>
                <a:gd name="T34" fmla="*/ 39 w 48"/>
                <a:gd name="T35" fmla="*/ 38 h 45"/>
                <a:gd name="T36" fmla="*/ 42 w 48"/>
                <a:gd name="T37" fmla="*/ 37 h 45"/>
                <a:gd name="T38" fmla="*/ 46 w 48"/>
                <a:gd name="T39" fmla="*/ 30 h 45"/>
                <a:gd name="T40" fmla="*/ 48 w 48"/>
                <a:gd name="T41" fmla="*/ 31 h 45"/>
                <a:gd name="T42" fmla="*/ 41 w 48"/>
                <a:gd name="T43" fmla="*/ 42 h 45"/>
                <a:gd name="T44" fmla="*/ 33 w 48"/>
                <a:gd name="T45" fmla="*/ 45 h 45"/>
                <a:gd name="T46" fmla="*/ 28 w 48"/>
                <a:gd name="T47" fmla="*/ 44 h 45"/>
                <a:gd name="T48" fmla="*/ 27 w 48"/>
                <a:gd name="T49" fmla="*/ 39 h 45"/>
                <a:gd name="T50" fmla="*/ 27 w 48"/>
                <a:gd name="T51" fmla="*/ 37 h 45"/>
                <a:gd name="T52" fmla="*/ 27 w 48"/>
                <a:gd name="T53" fmla="*/ 36 h 45"/>
                <a:gd name="T54" fmla="*/ 12 w 48"/>
                <a:gd name="T55" fmla="*/ 33 h 45"/>
                <a:gd name="T56" fmla="*/ 13 w 48"/>
                <a:gd name="T57" fmla="*/ 37 h 45"/>
                <a:gd name="T58" fmla="*/ 17 w 48"/>
                <a:gd name="T59" fmla="*/ 39 h 45"/>
                <a:gd name="T60" fmla="*/ 22 w 48"/>
                <a:gd name="T61" fmla="*/ 37 h 45"/>
                <a:gd name="T62" fmla="*/ 26 w 48"/>
                <a:gd name="T63" fmla="*/ 31 h 45"/>
                <a:gd name="T64" fmla="*/ 30 w 48"/>
                <a:gd name="T65" fmla="*/ 21 h 45"/>
                <a:gd name="T66" fmla="*/ 31 w 48"/>
                <a:gd name="T67" fmla="*/ 12 h 45"/>
                <a:gd name="T68" fmla="*/ 30 w 48"/>
                <a:gd name="T69" fmla="*/ 7 h 45"/>
                <a:gd name="T70" fmla="*/ 27 w 48"/>
                <a:gd name="T71" fmla="*/ 6 h 45"/>
                <a:gd name="T72" fmla="*/ 22 w 48"/>
                <a:gd name="T73" fmla="*/ 8 h 45"/>
                <a:gd name="T74" fmla="*/ 17 w 48"/>
                <a:gd name="T75" fmla="*/ 15 h 45"/>
                <a:gd name="T76" fmla="*/ 13 w 48"/>
                <a:gd name="T77" fmla="*/ 24 h 45"/>
                <a:gd name="T78" fmla="*/ 12 w 48"/>
                <a:gd name="T7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45">
                  <a:moveTo>
                    <a:pt x="27" y="36"/>
                  </a:moveTo>
                  <a:cubicBezTo>
                    <a:pt x="25" y="39"/>
                    <a:pt x="22" y="41"/>
                    <a:pt x="20" y="43"/>
                  </a:cubicBezTo>
                  <a:cubicBezTo>
                    <a:pt x="17" y="44"/>
                    <a:pt x="14" y="45"/>
                    <a:pt x="11" y="45"/>
                  </a:cubicBezTo>
                  <a:cubicBezTo>
                    <a:pt x="8" y="45"/>
                    <a:pt x="5" y="44"/>
                    <a:pt x="3" y="41"/>
                  </a:cubicBezTo>
                  <a:cubicBezTo>
                    <a:pt x="1" y="38"/>
                    <a:pt x="0" y="35"/>
                    <a:pt x="0" y="31"/>
                  </a:cubicBezTo>
                  <a:cubicBezTo>
                    <a:pt x="0" y="27"/>
                    <a:pt x="1" y="24"/>
                    <a:pt x="2" y="20"/>
                  </a:cubicBezTo>
                  <a:cubicBezTo>
                    <a:pt x="3" y="17"/>
                    <a:pt x="5" y="13"/>
                    <a:pt x="7" y="10"/>
                  </a:cubicBezTo>
                  <a:cubicBezTo>
                    <a:pt x="9" y="7"/>
                    <a:pt x="12" y="4"/>
                    <a:pt x="15" y="3"/>
                  </a:cubicBezTo>
                  <a:cubicBezTo>
                    <a:pt x="18" y="1"/>
                    <a:pt x="21" y="0"/>
                    <a:pt x="24" y="0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3"/>
                    <a:pt x="33" y="5"/>
                    <a:pt x="34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9"/>
                    <a:pt x="38" y="30"/>
                    <a:pt x="38" y="32"/>
                  </a:cubicBezTo>
                  <a:cubicBezTo>
                    <a:pt x="37" y="34"/>
                    <a:pt x="37" y="35"/>
                    <a:pt x="37" y="36"/>
                  </a:cubicBezTo>
                  <a:cubicBezTo>
                    <a:pt x="37" y="37"/>
                    <a:pt x="37" y="37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0" y="38"/>
                    <a:pt x="41" y="38"/>
                    <a:pt x="42" y="37"/>
                  </a:cubicBezTo>
                  <a:cubicBezTo>
                    <a:pt x="43" y="36"/>
                    <a:pt x="44" y="33"/>
                    <a:pt x="46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6" y="36"/>
                    <a:pt x="44" y="39"/>
                    <a:pt x="41" y="42"/>
                  </a:cubicBezTo>
                  <a:cubicBezTo>
                    <a:pt x="39" y="44"/>
                    <a:pt x="36" y="45"/>
                    <a:pt x="33" y="45"/>
                  </a:cubicBezTo>
                  <a:cubicBezTo>
                    <a:pt x="31" y="45"/>
                    <a:pt x="29" y="45"/>
                    <a:pt x="28" y="44"/>
                  </a:cubicBezTo>
                  <a:cubicBezTo>
                    <a:pt x="27" y="43"/>
                    <a:pt x="27" y="41"/>
                    <a:pt x="27" y="39"/>
                  </a:cubicBezTo>
                  <a:cubicBezTo>
                    <a:pt x="27" y="38"/>
                    <a:pt x="27" y="38"/>
                    <a:pt x="27" y="37"/>
                  </a:cubicBezTo>
                  <a:cubicBezTo>
                    <a:pt x="27" y="37"/>
                    <a:pt x="27" y="36"/>
                    <a:pt x="27" y="36"/>
                  </a:cubicBezTo>
                  <a:moveTo>
                    <a:pt x="12" y="33"/>
                  </a:moveTo>
                  <a:cubicBezTo>
                    <a:pt x="12" y="35"/>
                    <a:pt x="12" y="36"/>
                    <a:pt x="13" y="37"/>
                  </a:cubicBezTo>
                  <a:cubicBezTo>
                    <a:pt x="14" y="39"/>
                    <a:pt x="15" y="39"/>
                    <a:pt x="17" y="39"/>
                  </a:cubicBezTo>
                  <a:cubicBezTo>
                    <a:pt x="19" y="39"/>
                    <a:pt x="20" y="38"/>
                    <a:pt x="22" y="37"/>
                  </a:cubicBezTo>
                  <a:cubicBezTo>
                    <a:pt x="23" y="36"/>
                    <a:pt x="25" y="34"/>
                    <a:pt x="26" y="31"/>
                  </a:cubicBezTo>
                  <a:cubicBezTo>
                    <a:pt x="28" y="28"/>
                    <a:pt x="29" y="24"/>
                    <a:pt x="30" y="21"/>
                  </a:cubicBezTo>
                  <a:cubicBezTo>
                    <a:pt x="31" y="17"/>
                    <a:pt x="31" y="14"/>
                    <a:pt x="31" y="12"/>
                  </a:cubicBezTo>
                  <a:cubicBezTo>
                    <a:pt x="31" y="10"/>
                    <a:pt x="31" y="8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5" y="6"/>
                    <a:pt x="23" y="6"/>
                    <a:pt x="22" y="8"/>
                  </a:cubicBezTo>
                  <a:cubicBezTo>
                    <a:pt x="20" y="10"/>
                    <a:pt x="18" y="12"/>
                    <a:pt x="17" y="15"/>
                  </a:cubicBezTo>
                  <a:cubicBezTo>
                    <a:pt x="15" y="18"/>
                    <a:pt x="14" y="21"/>
                    <a:pt x="13" y="24"/>
                  </a:cubicBezTo>
                  <a:cubicBezTo>
                    <a:pt x="12" y="27"/>
                    <a:pt x="12" y="30"/>
                    <a:pt x="12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8516530" y="1040720"/>
              <a:ext cx="158750" cy="169863"/>
            </a:xfrm>
            <a:custGeom>
              <a:avLst/>
              <a:gdLst>
                <a:gd name="T0" fmla="*/ 13 w 42"/>
                <a:gd name="T1" fmla="*/ 44 h 44"/>
                <a:gd name="T2" fmla="*/ 2 w 42"/>
                <a:gd name="T3" fmla="*/ 44 h 44"/>
                <a:gd name="T4" fmla="*/ 8 w 42"/>
                <a:gd name="T5" fmla="*/ 25 h 44"/>
                <a:gd name="T6" fmla="*/ 10 w 42"/>
                <a:gd name="T7" fmla="*/ 15 h 44"/>
                <a:gd name="T8" fmla="*/ 11 w 42"/>
                <a:gd name="T9" fmla="*/ 10 h 44"/>
                <a:gd name="T10" fmla="*/ 11 w 42"/>
                <a:gd name="T11" fmla="*/ 7 h 44"/>
                <a:gd name="T12" fmla="*/ 9 w 42"/>
                <a:gd name="T13" fmla="*/ 7 h 44"/>
                <a:gd name="T14" fmla="*/ 6 w 42"/>
                <a:gd name="T15" fmla="*/ 9 h 44"/>
                <a:gd name="T16" fmla="*/ 3 w 42"/>
                <a:gd name="T17" fmla="*/ 16 h 44"/>
                <a:gd name="T18" fmla="*/ 0 w 42"/>
                <a:gd name="T19" fmla="*/ 15 h 44"/>
                <a:gd name="T20" fmla="*/ 7 w 42"/>
                <a:gd name="T21" fmla="*/ 4 h 44"/>
                <a:gd name="T22" fmla="*/ 15 w 42"/>
                <a:gd name="T23" fmla="*/ 0 h 44"/>
                <a:gd name="T24" fmla="*/ 20 w 42"/>
                <a:gd name="T25" fmla="*/ 2 h 44"/>
                <a:gd name="T26" fmla="*/ 22 w 42"/>
                <a:gd name="T27" fmla="*/ 7 h 44"/>
                <a:gd name="T28" fmla="*/ 21 w 42"/>
                <a:gd name="T29" fmla="*/ 10 h 44"/>
                <a:gd name="T30" fmla="*/ 21 w 42"/>
                <a:gd name="T31" fmla="*/ 15 h 44"/>
                <a:gd name="T32" fmla="*/ 27 w 42"/>
                <a:gd name="T33" fmla="*/ 3 h 44"/>
                <a:gd name="T34" fmla="*/ 35 w 42"/>
                <a:gd name="T35" fmla="*/ 0 h 44"/>
                <a:gd name="T36" fmla="*/ 40 w 42"/>
                <a:gd name="T37" fmla="*/ 2 h 44"/>
                <a:gd name="T38" fmla="*/ 42 w 42"/>
                <a:gd name="T39" fmla="*/ 7 h 44"/>
                <a:gd name="T40" fmla="*/ 40 w 42"/>
                <a:gd name="T41" fmla="*/ 11 h 44"/>
                <a:gd name="T42" fmla="*/ 36 w 42"/>
                <a:gd name="T43" fmla="*/ 13 h 44"/>
                <a:gd name="T44" fmla="*/ 32 w 42"/>
                <a:gd name="T45" fmla="*/ 11 h 44"/>
                <a:gd name="T46" fmla="*/ 29 w 42"/>
                <a:gd name="T47" fmla="*/ 9 h 44"/>
                <a:gd name="T48" fmla="*/ 24 w 42"/>
                <a:gd name="T49" fmla="*/ 14 h 44"/>
                <a:gd name="T50" fmla="*/ 18 w 42"/>
                <a:gd name="T51" fmla="*/ 29 h 44"/>
                <a:gd name="T52" fmla="*/ 13 w 42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44">
                  <a:moveTo>
                    <a:pt x="13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1"/>
                    <a:pt x="10" y="17"/>
                    <a:pt x="10" y="15"/>
                  </a:cubicBezTo>
                  <a:cubicBezTo>
                    <a:pt x="11" y="13"/>
                    <a:pt x="11" y="11"/>
                    <a:pt x="11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8" y="7"/>
                    <a:pt x="7" y="7"/>
                    <a:pt x="6" y="9"/>
                  </a:cubicBezTo>
                  <a:cubicBezTo>
                    <a:pt x="5" y="11"/>
                    <a:pt x="4" y="13"/>
                    <a:pt x="3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0"/>
                    <a:pt x="5" y="6"/>
                    <a:pt x="7" y="4"/>
                  </a:cubicBezTo>
                  <a:cubicBezTo>
                    <a:pt x="10" y="1"/>
                    <a:pt x="12" y="0"/>
                    <a:pt x="15" y="0"/>
                  </a:cubicBezTo>
                  <a:cubicBezTo>
                    <a:pt x="17" y="0"/>
                    <a:pt x="19" y="0"/>
                    <a:pt x="20" y="2"/>
                  </a:cubicBezTo>
                  <a:cubicBezTo>
                    <a:pt x="21" y="3"/>
                    <a:pt x="22" y="4"/>
                    <a:pt x="22" y="7"/>
                  </a:cubicBezTo>
                  <a:cubicBezTo>
                    <a:pt x="22" y="8"/>
                    <a:pt x="22" y="9"/>
                    <a:pt x="21" y="10"/>
                  </a:cubicBezTo>
                  <a:cubicBezTo>
                    <a:pt x="21" y="12"/>
                    <a:pt x="21" y="13"/>
                    <a:pt x="21" y="15"/>
                  </a:cubicBezTo>
                  <a:cubicBezTo>
                    <a:pt x="23" y="10"/>
                    <a:pt x="25" y="6"/>
                    <a:pt x="27" y="3"/>
                  </a:cubicBezTo>
                  <a:cubicBezTo>
                    <a:pt x="29" y="1"/>
                    <a:pt x="32" y="0"/>
                    <a:pt x="35" y="0"/>
                  </a:cubicBezTo>
                  <a:cubicBezTo>
                    <a:pt x="37" y="0"/>
                    <a:pt x="38" y="0"/>
                    <a:pt x="40" y="2"/>
                  </a:cubicBezTo>
                  <a:cubicBezTo>
                    <a:pt x="41" y="3"/>
                    <a:pt x="42" y="5"/>
                    <a:pt x="42" y="7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6" y="13"/>
                  </a:cubicBezTo>
                  <a:cubicBezTo>
                    <a:pt x="35" y="13"/>
                    <a:pt x="33" y="12"/>
                    <a:pt x="32" y="11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9"/>
                    <a:pt x="26" y="10"/>
                    <a:pt x="24" y="14"/>
                  </a:cubicBezTo>
                  <a:cubicBezTo>
                    <a:pt x="23" y="17"/>
                    <a:pt x="21" y="22"/>
                    <a:pt x="18" y="29"/>
                  </a:cubicBezTo>
                  <a:lnTo>
                    <a:pt x="1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8"/>
            <p:cNvSpPr>
              <a:spLocks noEditPoints="1"/>
            </p:cNvSpPr>
            <p:nvPr/>
          </p:nvSpPr>
          <p:spPr bwMode="auto">
            <a:xfrm>
              <a:off x="8672105" y="943882"/>
              <a:ext cx="198438" cy="271463"/>
            </a:xfrm>
            <a:custGeom>
              <a:avLst/>
              <a:gdLst>
                <a:gd name="T0" fmla="*/ 28 w 53"/>
                <a:gd name="T1" fmla="*/ 62 h 70"/>
                <a:gd name="T2" fmla="*/ 21 w 53"/>
                <a:gd name="T3" fmla="*/ 68 h 70"/>
                <a:gd name="T4" fmla="*/ 13 w 53"/>
                <a:gd name="T5" fmla="*/ 70 h 70"/>
                <a:gd name="T6" fmla="*/ 4 w 53"/>
                <a:gd name="T7" fmla="*/ 66 h 70"/>
                <a:gd name="T8" fmla="*/ 0 w 53"/>
                <a:gd name="T9" fmla="*/ 56 h 70"/>
                <a:gd name="T10" fmla="*/ 2 w 53"/>
                <a:gd name="T11" fmla="*/ 45 h 70"/>
                <a:gd name="T12" fmla="*/ 8 w 53"/>
                <a:gd name="T13" fmla="*/ 35 h 70"/>
                <a:gd name="T14" fmla="*/ 15 w 53"/>
                <a:gd name="T15" fmla="*/ 27 h 70"/>
                <a:gd name="T16" fmla="*/ 24 w 53"/>
                <a:gd name="T17" fmla="*/ 25 h 70"/>
                <a:gd name="T18" fmla="*/ 29 w 53"/>
                <a:gd name="T19" fmla="*/ 26 h 70"/>
                <a:gd name="T20" fmla="*/ 34 w 53"/>
                <a:gd name="T21" fmla="*/ 31 h 70"/>
                <a:gd name="T22" fmla="*/ 39 w 53"/>
                <a:gd name="T23" fmla="*/ 12 h 70"/>
                <a:gd name="T24" fmla="*/ 39 w 53"/>
                <a:gd name="T25" fmla="*/ 10 h 70"/>
                <a:gd name="T26" fmla="*/ 40 w 53"/>
                <a:gd name="T27" fmla="*/ 8 h 70"/>
                <a:gd name="T28" fmla="*/ 38 w 53"/>
                <a:gd name="T29" fmla="*/ 5 h 70"/>
                <a:gd name="T30" fmla="*/ 32 w 53"/>
                <a:gd name="T31" fmla="*/ 4 h 70"/>
                <a:gd name="T32" fmla="*/ 33 w 53"/>
                <a:gd name="T33" fmla="*/ 1 h 70"/>
                <a:gd name="T34" fmla="*/ 44 w 53"/>
                <a:gd name="T35" fmla="*/ 1 h 70"/>
                <a:gd name="T36" fmla="*/ 53 w 53"/>
                <a:gd name="T37" fmla="*/ 0 h 70"/>
                <a:gd name="T38" fmla="*/ 41 w 53"/>
                <a:gd name="T39" fmla="*/ 46 h 70"/>
                <a:gd name="T40" fmla="*/ 39 w 53"/>
                <a:gd name="T41" fmla="*/ 56 h 70"/>
                <a:gd name="T42" fmla="*/ 38 w 53"/>
                <a:gd name="T43" fmla="*/ 61 h 70"/>
                <a:gd name="T44" fmla="*/ 38 w 53"/>
                <a:gd name="T45" fmla="*/ 63 h 70"/>
                <a:gd name="T46" fmla="*/ 40 w 53"/>
                <a:gd name="T47" fmla="*/ 63 h 70"/>
                <a:gd name="T48" fmla="*/ 43 w 53"/>
                <a:gd name="T49" fmla="*/ 61 h 70"/>
                <a:gd name="T50" fmla="*/ 46 w 53"/>
                <a:gd name="T51" fmla="*/ 55 h 70"/>
                <a:gd name="T52" fmla="*/ 49 w 53"/>
                <a:gd name="T53" fmla="*/ 56 h 70"/>
                <a:gd name="T54" fmla="*/ 42 w 53"/>
                <a:gd name="T55" fmla="*/ 66 h 70"/>
                <a:gd name="T56" fmla="*/ 34 w 53"/>
                <a:gd name="T57" fmla="*/ 70 h 70"/>
                <a:gd name="T58" fmla="*/ 29 w 53"/>
                <a:gd name="T59" fmla="*/ 68 h 70"/>
                <a:gd name="T60" fmla="*/ 27 w 53"/>
                <a:gd name="T61" fmla="*/ 63 h 70"/>
                <a:gd name="T62" fmla="*/ 27 w 53"/>
                <a:gd name="T63" fmla="*/ 62 h 70"/>
                <a:gd name="T64" fmla="*/ 28 w 53"/>
                <a:gd name="T65" fmla="*/ 62 h 70"/>
                <a:gd name="T66" fmla="*/ 12 w 53"/>
                <a:gd name="T67" fmla="*/ 58 h 70"/>
                <a:gd name="T68" fmla="*/ 14 w 53"/>
                <a:gd name="T69" fmla="*/ 63 h 70"/>
                <a:gd name="T70" fmla="*/ 17 w 53"/>
                <a:gd name="T71" fmla="*/ 64 h 70"/>
                <a:gd name="T72" fmla="*/ 23 w 53"/>
                <a:gd name="T73" fmla="*/ 62 h 70"/>
                <a:gd name="T74" fmla="*/ 27 w 53"/>
                <a:gd name="T75" fmla="*/ 56 h 70"/>
                <a:gd name="T76" fmla="*/ 30 w 53"/>
                <a:gd name="T77" fmla="*/ 46 h 70"/>
                <a:gd name="T78" fmla="*/ 31 w 53"/>
                <a:gd name="T79" fmla="*/ 37 h 70"/>
                <a:gd name="T80" fmla="*/ 30 w 53"/>
                <a:gd name="T81" fmla="*/ 32 h 70"/>
                <a:gd name="T82" fmla="*/ 27 w 53"/>
                <a:gd name="T83" fmla="*/ 31 h 70"/>
                <a:gd name="T84" fmla="*/ 22 w 53"/>
                <a:gd name="T85" fmla="*/ 33 h 70"/>
                <a:gd name="T86" fmla="*/ 17 w 53"/>
                <a:gd name="T87" fmla="*/ 39 h 70"/>
                <a:gd name="T88" fmla="*/ 14 w 53"/>
                <a:gd name="T89" fmla="*/ 48 h 70"/>
                <a:gd name="T90" fmla="*/ 12 w 53"/>
                <a:gd name="T91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28" y="62"/>
                  </a:moveTo>
                  <a:cubicBezTo>
                    <a:pt x="26" y="64"/>
                    <a:pt x="24" y="66"/>
                    <a:pt x="21" y="68"/>
                  </a:cubicBezTo>
                  <a:cubicBezTo>
                    <a:pt x="18" y="69"/>
                    <a:pt x="16" y="70"/>
                    <a:pt x="13" y="70"/>
                  </a:cubicBezTo>
                  <a:cubicBezTo>
                    <a:pt x="9" y="70"/>
                    <a:pt x="6" y="69"/>
                    <a:pt x="4" y="66"/>
                  </a:cubicBezTo>
                  <a:cubicBezTo>
                    <a:pt x="1" y="63"/>
                    <a:pt x="0" y="60"/>
                    <a:pt x="0" y="56"/>
                  </a:cubicBezTo>
                  <a:cubicBezTo>
                    <a:pt x="0" y="52"/>
                    <a:pt x="1" y="49"/>
                    <a:pt x="2" y="45"/>
                  </a:cubicBezTo>
                  <a:cubicBezTo>
                    <a:pt x="3" y="42"/>
                    <a:pt x="5" y="39"/>
                    <a:pt x="8" y="35"/>
                  </a:cubicBezTo>
                  <a:cubicBezTo>
                    <a:pt x="10" y="32"/>
                    <a:pt x="13" y="29"/>
                    <a:pt x="15" y="27"/>
                  </a:cubicBezTo>
                  <a:cubicBezTo>
                    <a:pt x="18" y="26"/>
                    <a:pt x="21" y="25"/>
                    <a:pt x="24" y="25"/>
                  </a:cubicBezTo>
                  <a:cubicBezTo>
                    <a:pt x="26" y="25"/>
                    <a:pt x="28" y="25"/>
                    <a:pt x="29" y="26"/>
                  </a:cubicBezTo>
                  <a:cubicBezTo>
                    <a:pt x="31" y="28"/>
                    <a:pt x="32" y="29"/>
                    <a:pt x="34" y="31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0"/>
                    <a:pt x="39" y="10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0" y="7"/>
                    <a:pt x="39" y="6"/>
                    <a:pt x="38" y="5"/>
                  </a:cubicBezTo>
                  <a:cubicBezTo>
                    <a:pt x="37" y="5"/>
                    <a:pt x="35" y="5"/>
                    <a:pt x="32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1"/>
                    <a:pt x="40" y="1"/>
                    <a:pt x="44" y="1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50"/>
                    <a:pt x="39" y="53"/>
                    <a:pt x="39" y="56"/>
                  </a:cubicBezTo>
                  <a:cubicBezTo>
                    <a:pt x="38" y="58"/>
                    <a:pt x="38" y="60"/>
                    <a:pt x="38" y="61"/>
                  </a:cubicBezTo>
                  <a:cubicBezTo>
                    <a:pt x="38" y="62"/>
                    <a:pt x="38" y="62"/>
                    <a:pt x="38" y="63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1" y="63"/>
                    <a:pt x="42" y="63"/>
                    <a:pt x="43" y="61"/>
                  </a:cubicBezTo>
                  <a:cubicBezTo>
                    <a:pt x="44" y="60"/>
                    <a:pt x="45" y="58"/>
                    <a:pt x="46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1"/>
                    <a:pt x="45" y="64"/>
                    <a:pt x="42" y="66"/>
                  </a:cubicBezTo>
                  <a:cubicBezTo>
                    <a:pt x="39" y="69"/>
                    <a:pt x="37" y="70"/>
                    <a:pt x="34" y="70"/>
                  </a:cubicBezTo>
                  <a:cubicBezTo>
                    <a:pt x="32" y="70"/>
                    <a:pt x="30" y="69"/>
                    <a:pt x="29" y="68"/>
                  </a:cubicBezTo>
                  <a:cubicBezTo>
                    <a:pt x="28" y="67"/>
                    <a:pt x="27" y="66"/>
                    <a:pt x="27" y="63"/>
                  </a:cubicBezTo>
                  <a:cubicBezTo>
                    <a:pt x="27" y="63"/>
                    <a:pt x="27" y="62"/>
                    <a:pt x="27" y="62"/>
                  </a:cubicBezTo>
                  <a:cubicBezTo>
                    <a:pt x="27" y="62"/>
                    <a:pt x="28" y="62"/>
                    <a:pt x="28" y="62"/>
                  </a:cubicBezTo>
                  <a:moveTo>
                    <a:pt x="12" y="58"/>
                  </a:moveTo>
                  <a:cubicBezTo>
                    <a:pt x="12" y="60"/>
                    <a:pt x="13" y="62"/>
                    <a:pt x="14" y="63"/>
                  </a:cubicBezTo>
                  <a:cubicBezTo>
                    <a:pt x="14" y="64"/>
                    <a:pt x="16" y="64"/>
                    <a:pt x="17" y="64"/>
                  </a:cubicBezTo>
                  <a:cubicBezTo>
                    <a:pt x="19" y="64"/>
                    <a:pt x="21" y="64"/>
                    <a:pt x="23" y="62"/>
                  </a:cubicBezTo>
                  <a:cubicBezTo>
                    <a:pt x="24" y="61"/>
                    <a:pt x="26" y="59"/>
                    <a:pt x="27" y="56"/>
                  </a:cubicBezTo>
                  <a:cubicBezTo>
                    <a:pt x="28" y="53"/>
                    <a:pt x="29" y="50"/>
                    <a:pt x="30" y="46"/>
                  </a:cubicBezTo>
                  <a:cubicBezTo>
                    <a:pt x="31" y="43"/>
                    <a:pt x="31" y="40"/>
                    <a:pt x="31" y="37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29" y="31"/>
                    <a:pt x="28" y="31"/>
                    <a:pt x="27" y="31"/>
                  </a:cubicBezTo>
                  <a:cubicBezTo>
                    <a:pt x="25" y="31"/>
                    <a:pt x="23" y="31"/>
                    <a:pt x="22" y="33"/>
                  </a:cubicBezTo>
                  <a:cubicBezTo>
                    <a:pt x="20" y="34"/>
                    <a:pt x="19" y="36"/>
                    <a:pt x="17" y="39"/>
                  </a:cubicBezTo>
                  <a:cubicBezTo>
                    <a:pt x="16" y="41"/>
                    <a:pt x="15" y="44"/>
                    <a:pt x="14" y="48"/>
                  </a:cubicBezTo>
                  <a:cubicBezTo>
                    <a:pt x="13" y="52"/>
                    <a:pt x="12" y="55"/>
                    <a:pt x="12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13387" y="3609209"/>
            <a:ext cx="1165227" cy="387350"/>
            <a:chOff x="841384" y="1637243"/>
            <a:chExt cx="1165227" cy="387350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12BA6A8-8E07-60F0-F031-B289E9ADB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94203"/>
              </p:ext>
            </p:extLst>
          </p:nvPr>
        </p:nvGraphicFramePr>
        <p:xfrm>
          <a:off x="874713" y="2252133"/>
          <a:ext cx="10442576" cy="380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1A15-DD53-1E6F-C0AA-A6D4EEE6BCC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4338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650CBE-712A-0691-A3C4-5BA5580A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44FF-1075-FA14-6632-3067B8392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1201" y="2039815"/>
            <a:ext cx="5526087" cy="4035669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thorn, a bud, and a rose</a:t>
            </a:r>
          </a:p>
          <a:p>
            <a:r>
              <a:rPr lang="en-US" dirty="0"/>
              <a:t>Thorn: One thing that was challenging, that you would have liked to be different, or something you did not enjoy. </a:t>
            </a:r>
          </a:p>
          <a:p>
            <a:r>
              <a:rPr lang="en-US" dirty="0"/>
              <a:t>Bud: A new idea you hope to develop based on the feedback and discussion. </a:t>
            </a:r>
          </a:p>
          <a:p>
            <a:r>
              <a:rPr lang="en-US" dirty="0"/>
              <a:t>Rose: Something that was positive, something you are proud of, or something you liked. </a:t>
            </a:r>
          </a:p>
        </p:txBody>
      </p:sp>
      <p:pic>
        <p:nvPicPr>
          <p:cNvPr id="7" name="Picture Placeholder 6" descr="A group of pink flowers&#10;&#10;Description automatically generated with medium confidence">
            <a:extLst>
              <a:ext uri="{FF2B5EF4-FFF2-40B4-BE49-F238E27FC236}">
                <a16:creationId xmlns:a16="http://schemas.microsoft.com/office/drawing/2014/main" id="{1E4852B6-6D07-3F76-E484-1A55371025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6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225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845D-CEE2-1296-20B7-CB5733C6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rgbClr val="4F00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Pulse Check</a:t>
            </a:r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6B6E0E43-24D1-030C-9BA4-10FB42CBB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316" y="1429182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FD374C-0F5A-5C4E-52C0-E2A4B418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MENTIMETER RESULTS</a:t>
            </a:r>
          </a:p>
        </p:txBody>
      </p:sp>
    </p:spTree>
    <p:extLst>
      <p:ext uri="{BB962C8B-B14F-4D97-AF65-F5344CB8AC3E}">
        <p14:creationId xmlns:p14="http://schemas.microsoft.com/office/powerpoint/2010/main" val="375588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5CE5-7FED-8265-2A29-CF2D883A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TIME!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3340-D851-1035-70B7-8BB51636F7F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Finalizing your Pecha Kucha</a:t>
            </a:r>
          </a:p>
        </p:txBody>
      </p:sp>
      <p:pic>
        <p:nvPicPr>
          <p:cNvPr id="26" name="Content Placeholder 25" descr="Graphical user interface&#10;&#10;Description automatically generated">
            <a:extLst>
              <a:ext uri="{FF2B5EF4-FFF2-40B4-BE49-F238E27FC236}">
                <a16:creationId xmlns:a16="http://schemas.microsoft.com/office/drawing/2014/main" id="{F3076763-71C1-9B3F-43BD-D5DD0BE0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420291"/>
            <a:ext cx="10442575" cy="3469980"/>
          </a:xfrm>
        </p:spPr>
      </p:pic>
    </p:spTree>
    <p:extLst>
      <p:ext uri="{BB962C8B-B14F-4D97-AF65-F5344CB8AC3E}">
        <p14:creationId xmlns:p14="http://schemas.microsoft.com/office/powerpoint/2010/main" val="24417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B4E3431-1D47-E370-4153-F80D3FBF2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6600"/>
              <a:t>IT’S PECHA KUCHA TIME!</a:t>
            </a:r>
          </a:p>
        </p:txBody>
      </p:sp>
      <p:pic>
        <p:nvPicPr>
          <p:cNvPr id="8" name="Picture Placeholder 7" descr="A large group of people sitting in 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0254D3C1-A473-A457-042C-F364BA715C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r="20269"/>
          <a:stretch/>
        </p:blipFill>
        <p:spPr/>
      </p:pic>
    </p:spTree>
    <p:extLst>
      <p:ext uri="{BB962C8B-B14F-4D97-AF65-F5344CB8AC3E}">
        <p14:creationId xmlns:p14="http://schemas.microsoft.com/office/powerpoint/2010/main" val="103615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FCFDE-B62F-4174-25B5-0D045E19E5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en-US"/>
              <a:t>Each team will present their Pecha Kucha</a:t>
            </a:r>
          </a:p>
          <a:p>
            <a:r>
              <a:rPr lang="en-US"/>
              <a:t>Followed by Q&amp;A </a:t>
            </a:r>
          </a:p>
          <a:p>
            <a:r>
              <a:rPr lang="en-US"/>
              <a:t>Order of Presentations: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Equity Literacy and Critical Reflection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Vignettes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Vignettes with MRS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Inclusive Instruction Rubric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650CBE-712A-0691-A3C4-5BA5580A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97607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42AB-6E60-C22C-78D2-21C15D94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CONVERSATION CAFÉ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AB5B-0855-B4DC-1F3A-2C65CA59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/>
              <a:t>Individual Reflection: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Write down your key takeaways or lingering questions following the presentations</a:t>
            </a:r>
          </a:p>
          <a:p>
            <a:endParaRPr lang="en-US"/>
          </a:p>
        </p:txBody>
      </p:sp>
      <p:pic>
        <p:nvPicPr>
          <p:cNvPr id="12" name="Picture Placeholder 11" descr="A cup of coffee&#10;&#10;Description automatically generated with medium confidence">
            <a:extLst>
              <a:ext uri="{FF2B5EF4-FFF2-40B4-BE49-F238E27FC236}">
                <a16:creationId xmlns:a16="http://schemas.microsoft.com/office/drawing/2014/main" id="{D6678F09-96D8-5FA1-FAD4-0F1CE63727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98" r="21098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183634-55E7-B142-FC61-62969A727E6F}"/>
              </a:ext>
            </a:extLst>
          </p:cNvPr>
          <p:cNvSpPr txBox="1"/>
          <p:nvPr/>
        </p:nvSpPr>
        <p:spPr>
          <a:xfrm>
            <a:off x="484909" y="6858001"/>
            <a:ext cx="4843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nimaleadership.com/caf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881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ED new">
      <a:dk1>
        <a:srgbClr val="000000"/>
      </a:dk1>
      <a:lt1>
        <a:srgbClr val="FFFFFF"/>
      </a:lt1>
      <a:dk2>
        <a:srgbClr val="000000"/>
      </a:dk2>
      <a:lt2>
        <a:srgbClr val="E9E9E9"/>
      </a:lt2>
      <a:accent1>
        <a:srgbClr val="4F00A3"/>
      </a:accent1>
      <a:accent2>
        <a:srgbClr val="F15D22"/>
      </a:accent2>
      <a:accent3>
        <a:srgbClr val="6CB33F"/>
      </a:accent3>
      <a:accent4>
        <a:srgbClr val="AA64FB"/>
      </a:accent4>
      <a:accent5>
        <a:srgbClr val="0D92FF"/>
      </a:accent5>
      <a:accent6>
        <a:srgbClr val="509E2F"/>
      </a:accent6>
      <a:hlink>
        <a:srgbClr val="FFFFFF"/>
      </a:hlink>
      <a:folHlink>
        <a:srgbClr val="AA64FB"/>
      </a:folHlink>
    </a:clrScheme>
    <a:fontScheme name="BAED new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8EB64CD-6303-4F9D-9FF9-3129B554F458}">
  <we:reference id="wa104380907" version="3.0.0.1" store="en-US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8133b4-4030-49a6-a2df-e4f7bd6b131a" xsi:nil="true"/>
    <lcf76f155ced4ddcb4097134ff3c332f xmlns="26c5b931-5cd4-49b0-862d-113cef3354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1232C5F1DB74FA7C6B9058C50C107" ma:contentTypeVersion="16" ma:contentTypeDescription="Create a new document." ma:contentTypeScope="" ma:versionID="c666572b4f2c059cd6dec78d22e446be">
  <xsd:schema xmlns:xsd="http://www.w3.org/2001/XMLSchema" xmlns:xs="http://www.w3.org/2001/XMLSchema" xmlns:p="http://schemas.microsoft.com/office/2006/metadata/properties" xmlns:ns2="26c5b931-5cd4-49b0-862d-113cef3354c7" xmlns:ns3="328133b4-4030-49a6-a2df-e4f7bd6b131a" targetNamespace="http://schemas.microsoft.com/office/2006/metadata/properties" ma:root="true" ma:fieldsID="1a96d4c50296a434217a027287926f6f" ns2:_="" ns3:_="">
    <xsd:import namespace="26c5b931-5cd4-49b0-862d-113cef3354c7"/>
    <xsd:import namespace="328133b4-4030-49a6-a2df-e4f7bd6b1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931-5cd4-49b0-862d-113cef335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dcb550-0f74-4249-b739-2509a630c8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133b4-4030-49a6-a2df-e4f7bd6b1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c551a7-03bf-44ba-a580-0fc7dd194795}" ma:internalName="TaxCatchAll" ma:showField="CatchAllData" ma:web="328133b4-4030-49a6-a2df-e4f7bd6b1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BFED5-BCF7-4B2B-B660-FEF5155ABC9C}">
  <ds:schemaRefs>
    <ds:schemaRef ds:uri="http://schemas.microsoft.com/office/2006/documentManagement/types"/>
    <ds:schemaRef ds:uri="328133b4-4030-49a6-a2df-e4f7bd6b131a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6c5b931-5cd4-49b0-862d-113cef3354c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AB015-E67E-4610-9937-0D7DE99A37B0}">
  <ds:schemaRefs>
    <ds:schemaRef ds:uri="26c5b931-5cd4-49b0-862d-113cef3354c7"/>
    <ds:schemaRef ds:uri="328133b4-4030-49a6-a2df-e4f7bd6b1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AAB751-CF15-4554-AAD1-F5A0CC1382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Widescreen</PresentationFormat>
  <Paragraphs>73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Mirror, Mirror: Critical Reflection for Equity-Oriented Practice</vt:lpstr>
      <vt:lpstr>Agenda </vt:lpstr>
      <vt:lpstr>CONNECTOR </vt:lpstr>
      <vt:lpstr>Pulse Check</vt:lpstr>
      <vt:lpstr>MENTIMETER RESULTS</vt:lpstr>
      <vt:lpstr>TEAM TIME!</vt:lpstr>
      <vt:lpstr>PowerPoint Presentation</vt:lpstr>
      <vt:lpstr>PROCESS</vt:lpstr>
      <vt:lpstr>CONVERSATION CAFÉ </vt:lpstr>
      <vt:lpstr>CONVERSATION CAFÉ </vt:lpstr>
      <vt:lpstr>CONVERSATION CAFÉ </vt:lpstr>
      <vt:lpstr>EVALUATION</vt:lpstr>
      <vt:lpstr>BranchED Circle Talk </vt:lpstr>
      <vt:lpstr>Reflection and Anticipation</vt:lpstr>
      <vt:lpstr>Don’t Forget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should  go here</dc:title>
  <dc:creator>Eli</dc:creator>
  <cp:lastModifiedBy>Dr. Patricia Alvarez McHatton</cp:lastModifiedBy>
  <cp:revision>17</cp:revision>
  <dcterms:created xsi:type="dcterms:W3CDTF">2022-11-23T22:15:56Z</dcterms:created>
  <dcterms:modified xsi:type="dcterms:W3CDTF">2023-03-03T11:34:07Z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0x0101007F01232C5F1DB74FA7C6B9058C50C107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