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22" r:id="rId5"/>
  </p:sldMasterIdLst>
  <p:sldIdLst>
    <p:sldId id="257" r:id="rId6"/>
    <p:sldId id="264" r:id="rId7"/>
    <p:sldId id="260" r:id="rId8"/>
    <p:sldId id="276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7" r:id="rId25"/>
    <p:sldId id="29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75FDF5-1812-4654-96A2-1C4C9ACCD4FA}" v="1" dt="2023-02-23T14:20:23.9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. Elizabeth Lisic" userId="1da1a42c-0f26-4340-9f05-6686bbda5e50" providerId="ADAL" clId="{9CA25525-3352-4C3A-9327-ED6780850311}"/>
    <pc:docChg chg="custSel addSld delSld modSld">
      <pc:chgData name="Dr. Elizabeth Lisic" userId="1da1a42c-0f26-4340-9f05-6686bbda5e50" providerId="ADAL" clId="{9CA25525-3352-4C3A-9327-ED6780850311}" dt="2023-02-13T19:30:22.778" v="30" actId="478"/>
      <pc:docMkLst>
        <pc:docMk/>
      </pc:docMkLst>
      <pc:sldChg chg="delSp mod">
        <pc:chgData name="Dr. Elizabeth Lisic" userId="1da1a42c-0f26-4340-9f05-6686bbda5e50" providerId="ADAL" clId="{9CA25525-3352-4C3A-9327-ED6780850311}" dt="2023-02-13T19:29:43.765" v="12" actId="478"/>
        <pc:sldMkLst>
          <pc:docMk/>
          <pc:sldMk cId="2075302517" sldId="260"/>
        </pc:sldMkLst>
        <pc:spChg chg="del">
          <ac:chgData name="Dr. Elizabeth Lisic" userId="1da1a42c-0f26-4340-9f05-6686bbda5e50" providerId="ADAL" clId="{9CA25525-3352-4C3A-9327-ED6780850311}" dt="2023-02-13T19:29:43.765" v="12" actId="478"/>
          <ac:spMkLst>
            <pc:docMk/>
            <pc:sldMk cId="2075302517" sldId="260"/>
            <ac:spMk id="2" creationId="{D2A2D2B8-F5BF-DD49-4685-ADFC39DFD143}"/>
          </ac:spMkLst>
        </pc:spChg>
        <pc:spChg chg="del">
          <ac:chgData name="Dr. Elizabeth Lisic" userId="1da1a42c-0f26-4340-9f05-6686bbda5e50" providerId="ADAL" clId="{9CA25525-3352-4C3A-9327-ED6780850311}" dt="2023-02-13T19:27:37.580" v="1" actId="478"/>
          <ac:spMkLst>
            <pc:docMk/>
            <pc:sldMk cId="2075302517" sldId="260"/>
            <ac:spMk id="5" creationId="{240FB56B-2931-898F-DB08-87D3FB655A9A}"/>
          </ac:spMkLst>
        </pc:spChg>
      </pc:sldChg>
      <pc:sldChg chg="delSp mod">
        <pc:chgData name="Dr. Elizabeth Lisic" userId="1da1a42c-0f26-4340-9f05-6686bbda5e50" providerId="ADAL" clId="{9CA25525-3352-4C3A-9327-ED6780850311}" dt="2023-02-13T19:29:30.033" v="11" actId="478"/>
        <pc:sldMkLst>
          <pc:docMk/>
          <pc:sldMk cId="753753278" sldId="264"/>
        </pc:sldMkLst>
        <pc:spChg chg="del">
          <ac:chgData name="Dr. Elizabeth Lisic" userId="1da1a42c-0f26-4340-9f05-6686bbda5e50" providerId="ADAL" clId="{9CA25525-3352-4C3A-9327-ED6780850311}" dt="2023-02-13T19:29:30.033" v="11" actId="478"/>
          <ac:spMkLst>
            <pc:docMk/>
            <pc:sldMk cId="753753278" sldId="264"/>
            <ac:spMk id="2" creationId="{5E0DD5DB-7EEB-4356-FD3F-4701A4A1A95B}"/>
          </ac:spMkLst>
        </pc:spChg>
        <pc:spChg chg="del">
          <ac:chgData name="Dr. Elizabeth Lisic" userId="1da1a42c-0f26-4340-9f05-6686bbda5e50" providerId="ADAL" clId="{9CA25525-3352-4C3A-9327-ED6780850311}" dt="2023-02-13T19:27:32.946" v="0" actId="478"/>
          <ac:spMkLst>
            <pc:docMk/>
            <pc:sldMk cId="753753278" sldId="264"/>
            <ac:spMk id="5" creationId="{C8A2D104-1EF8-F865-B639-E06D8A073172}"/>
          </ac:spMkLst>
        </pc:spChg>
        <pc:spChg chg="del">
          <ac:chgData name="Dr. Elizabeth Lisic" userId="1da1a42c-0f26-4340-9f05-6686bbda5e50" providerId="ADAL" clId="{9CA25525-3352-4C3A-9327-ED6780850311}" dt="2023-02-13T19:27:32.946" v="0" actId="478"/>
          <ac:spMkLst>
            <pc:docMk/>
            <pc:sldMk cId="753753278" sldId="264"/>
            <ac:spMk id="6" creationId="{2A37A18C-ED0E-F18E-3FDD-B9C1E2F62A7E}"/>
          </ac:spMkLst>
        </pc:spChg>
        <pc:spChg chg="del">
          <ac:chgData name="Dr. Elizabeth Lisic" userId="1da1a42c-0f26-4340-9f05-6686bbda5e50" providerId="ADAL" clId="{9CA25525-3352-4C3A-9327-ED6780850311}" dt="2023-02-13T19:27:32.946" v="0" actId="478"/>
          <ac:spMkLst>
            <pc:docMk/>
            <pc:sldMk cId="753753278" sldId="264"/>
            <ac:spMk id="7" creationId="{C6021C0F-3888-0CB0-0615-051D9A6FD3CD}"/>
          </ac:spMkLst>
        </pc:spChg>
      </pc:sldChg>
      <pc:sldChg chg="del">
        <pc:chgData name="Dr. Elizabeth Lisic" userId="1da1a42c-0f26-4340-9f05-6686bbda5e50" providerId="ADAL" clId="{9CA25525-3352-4C3A-9327-ED6780850311}" dt="2023-02-13T19:27:47.282" v="4" actId="47"/>
        <pc:sldMkLst>
          <pc:docMk/>
          <pc:sldMk cId="3666514075" sldId="265"/>
        </pc:sldMkLst>
      </pc:sldChg>
      <pc:sldChg chg="del">
        <pc:chgData name="Dr. Elizabeth Lisic" userId="1da1a42c-0f26-4340-9f05-6686bbda5e50" providerId="ADAL" clId="{9CA25525-3352-4C3A-9327-ED6780850311}" dt="2023-02-13T19:27:39.435" v="2" actId="47"/>
        <pc:sldMkLst>
          <pc:docMk/>
          <pc:sldMk cId="2695708898" sldId="267"/>
        </pc:sldMkLst>
      </pc:sldChg>
      <pc:sldChg chg="delSp mod">
        <pc:chgData name="Dr. Elizabeth Lisic" userId="1da1a42c-0f26-4340-9f05-6686bbda5e50" providerId="ADAL" clId="{9CA25525-3352-4C3A-9327-ED6780850311}" dt="2023-02-13T19:29:48.758" v="13" actId="478"/>
        <pc:sldMkLst>
          <pc:docMk/>
          <pc:sldMk cId="3714333195" sldId="276"/>
        </pc:sldMkLst>
        <pc:spChg chg="del">
          <ac:chgData name="Dr. Elizabeth Lisic" userId="1da1a42c-0f26-4340-9f05-6686bbda5e50" providerId="ADAL" clId="{9CA25525-3352-4C3A-9327-ED6780850311}" dt="2023-02-13T19:29:48.758" v="13" actId="478"/>
          <ac:spMkLst>
            <pc:docMk/>
            <pc:sldMk cId="3714333195" sldId="276"/>
            <ac:spMk id="2" creationId="{857A5D2D-4883-0F31-5F4E-25428409813A}"/>
          </ac:spMkLst>
        </pc:spChg>
        <pc:spChg chg="del">
          <ac:chgData name="Dr. Elizabeth Lisic" userId="1da1a42c-0f26-4340-9f05-6686bbda5e50" providerId="ADAL" clId="{9CA25525-3352-4C3A-9327-ED6780850311}" dt="2023-02-13T19:27:42.776" v="3" actId="478"/>
          <ac:spMkLst>
            <pc:docMk/>
            <pc:sldMk cId="3714333195" sldId="276"/>
            <ac:spMk id="5" creationId="{5EB60A6D-BD22-BEDD-7623-D6C9DB26DAEE}"/>
          </ac:spMkLst>
        </pc:spChg>
      </pc:sldChg>
      <pc:sldChg chg="del">
        <pc:chgData name="Dr. Elizabeth Lisic" userId="1da1a42c-0f26-4340-9f05-6686bbda5e50" providerId="ADAL" clId="{9CA25525-3352-4C3A-9327-ED6780850311}" dt="2023-02-13T19:27:47.282" v="4" actId="47"/>
        <pc:sldMkLst>
          <pc:docMk/>
          <pc:sldMk cId="4192450103" sldId="277"/>
        </pc:sldMkLst>
      </pc:sldChg>
      <pc:sldChg chg="del">
        <pc:chgData name="Dr. Elizabeth Lisic" userId="1da1a42c-0f26-4340-9f05-6686bbda5e50" providerId="ADAL" clId="{9CA25525-3352-4C3A-9327-ED6780850311}" dt="2023-02-13T19:27:47.282" v="4" actId="47"/>
        <pc:sldMkLst>
          <pc:docMk/>
          <pc:sldMk cId="3483584536" sldId="278"/>
        </pc:sldMkLst>
      </pc:sldChg>
      <pc:sldChg chg="del">
        <pc:chgData name="Dr. Elizabeth Lisic" userId="1da1a42c-0f26-4340-9f05-6686bbda5e50" providerId="ADAL" clId="{9CA25525-3352-4C3A-9327-ED6780850311}" dt="2023-02-13T19:27:47.282" v="4" actId="47"/>
        <pc:sldMkLst>
          <pc:docMk/>
          <pc:sldMk cId="4149183723" sldId="279"/>
        </pc:sldMkLst>
      </pc:sldChg>
      <pc:sldChg chg="del">
        <pc:chgData name="Dr. Elizabeth Lisic" userId="1da1a42c-0f26-4340-9f05-6686bbda5e50" providerId="ADAL" clId="{9CA25525-3352-4C3A-9327-ED6780850311}" dt="2023-02-13T19:27:47.282" v="4" actId="47"/>
        <pc:sldMkLst>
          <pc:docMk/>
          <pc:sldMk cId="3477333191" sldId="280"/>
        </pc:sldMkLst>
      </pc:sldChg>
      <pc:sldChg chg="del">
        <pc:chgData name="Dr. Elizabeth Lisic" userId="1da1a42c-0f26-4340-9f05-6686bbda5e50" providerId="ADAL" clId="{9CA25525-3352-4C3A-9327-ED6780850311}" dt="2023-02-13T19:27:47.282" v="4" actId="47"/>
        <pc:sldMkLst>
          <pc:docMk/>
          <pc:sldMk cId="1363170458" sldId="281"/>
        </pc:sldMkLst>
      </pc:sldChg>
      <pc:sldChg chg="del">
        <pc:chgData name="Dr. Elizabeth Lisic" userId="1da1a42c-0f26-4340-9f05-6686bbda5e50" providerId="ADAL" clId="{9CA25525-3352-4C3A-9327-ED6780850311}" dt="2023-02-13T19:27:47.282" v="4" actId="47"/>
        <pc:sldMkLst>
          <pc:docMk/>
          <pc:sldMk cId="30904538" sldId="282"/>
        </pc:sldMkLst>
      </pc:sldChg>
      <pc:sldChg chg="del">
        <pc:chgData name="Dr. Elizabeth Lisic" userId="1da1a42c-0f26-4340-9f05-6686bbda5e50" providerId="ADAL" clId="{9CA25525-3352-4C3A-9327-ED6780850311}" dt="2023-02-13T19:27:47.282" v="4" actId="47"/>
        <pc:sldMkLst>
          <pc:docMk/>
          <pc:sldMk cId="1942850079" sldId="283"/>
        </pc:sldMkLst>
      </pc:sldChg>
      <pc:sldChg chg="del">
        <pc:chgData name="Dr. Elizabeth Lisic" userId="1da1a42c-0f26-4340-9f05-6686bbda5e50" providerId="ADAL" clId="{9CA25525-3352-4C3A-9327-ED6780850311}" dt="2023-02-13T19:27:47.282" v="4" actId="47"/>
        <pc:sldMkLst>
          <pc:docMk/>
          <pc:sldMk cId="424613047" sldId="284"/>
        </pc:sldMkLst>
      </pc:sldChg>
      <pc:sldChg chg="del">
        <pc:chgData name="Dr. Elizabeth Lisic" userId="1da1a42c-0f26-4340-9f05-6686bbda5e50" providerId="ADAL" clId="{9CA25525-3352-4C3A-9327-ED6780850311}" dt="2023-02-13T19:27:47.282" v="4" actId="47"/>
        <pc:sldMkLst>
          <pc:docMk/>
          <pc:sldMk cId="1516477939" sldId="285"/>
        </pc:sldMkLst>
      </pc:sldChg>
      <pc:sldChg chg="del">
        <pc:chgData name="Dr. Elizabeth Lisic" userId="1da1a42c-0f26-4340-9f05-6686bbda5e50" providerId="ADAL" clId="{9CA25525-3352-4C3A-9327-ED6780850311}" dt="2023-02-13T19:27:47.282" v="4" actId="47"/>
        <pc:sldMkLst>
          <pc:docMk/>
          <pc:sldMk cId="1274520393" sldId="286"/>
        </pc:sldMkLst>
      </pc:sldChg>
      <pc:sldChg chg="del">
        <pc:chgData name="Dr. Elizabeth Lisic" userId="1da1a42c-0f26-4340-9f05-6686bbda5e50" providerId="ADAL" clId="{9CA25525-3352-4C3A-9327-ED6780850311}" dt="2023-02-13T19:27:47.282" v="4" actId="47"/>
        <pc:sldMkLst>
          <pc:docMk/>
          <pc:sldMk cId="3333274008" sldId="287"/>
        </pc:sldMkLst>
      </pc:sldChg>
      <pc:sldChg chg="del">
        <pc:chgData name="Dr. Elizabeth Lisic" userId="1da1a42c-0f26-4340-9f05-6686bbda5e50" providerId="ADAL" clId="{9CA25525-3352-4C3A-9327-ED6780850311}" dt="2023-02-13T19:27:47.282" v="4" actId="47"/>
        <pc:sldMkLst>
          <pc:docMk/>
          <pc:sldMk cId="883404589" sldId="288"/>
        </pc:sldMkLst>
      </pc:sldChg>
      <pc:sldChg chg="del">
        <pc:chgData name="Dr. Elizabeth Lisic" userId="1da1a42c-0f26-4340-9f05-6686bbda5e50" providerId="ADAL" clId="{9CA25525-3352-4C3A-9327-ED6780850311}" dt="2023-02-13T19:27:47.282" v="4" actId="47"/>
        <pc:sldMkLst>
          <pc:docMk/>
          <pc:sldMk cId="821417629" sldId="289"/>
        </pc:sldMkLst>
      </pc:sldChg>
      <pc:sldChg chg="del">
        <pc:chgData name="Dr. Elizabeth Lisic" userId="1da1a42c-0f26-4340-9f05-6686bbda5e50" providerId="ADAL" clId="{9CA25525-3352-4C3A-9327-ED6780850311}" dt="2023-02-13T19:27:47.282" v="4" actId="47"/>
        <pc:sldMkLst>
          <pc:docMk/>
          <pc:sldMk cId="3236910485" sldId="290"/>
        </pc:sldMkLst>
      </pc:sldChg>
      <pc:sldChg chg="delSp add mod">
        <pc:chgData name="Dr. Elizabeth Lisic" userId="1da1a42c-0f26-4340-9f05-6686bbda5e50" providerId="ADAL" clId="{9CA25525-3352-4C3A-9327-ED6780850311}" dt="2023-02-13T19:29:50.673" v="14" actId="478"/>
        <pc:sldMkLst>
          <pc:docMk/>
          <pc:sldMk cId="125566892" sldId="292"/>
        </pc:sldMkLst>
        <pc:spChg chg="del">
          <ac:chgData name="Dr. Elizabeth Lisic" userId="1da1a42c-0f26-4340-9f05-6686bbda5e50" providerId="ADAL" clId="{9CA25525-3352-4C3A-9327-ED6780850311}" dt="2023-02-13T19:29:50.673" v="14" actId="478"/>
          <ac:spMkLst>
            <pc:docMk/>
            <pc:sldMk cId="125566892" sldId="292"/>
            <ac:spMk id="2" creationId="{5E0DD5DB-7EEB-4356-FD3F-4701A4A1A95B}"/>
          </ac:spMkLst>
        </pc:spChg>
      </pc:sldChg>
      <pc:sldChg chg="delSp add mod">
        <pc:chgData name="Dr. Elizabeth Lisic" userId="1da1a42c-0f26-4340-9f05-6686bbda5e50" providerId="ADAL" clId="{9CA25525-3352-4C3A-9327-ED6780850311}" dt="2023-02-13T19:29:53.847" v="15" actId="478"/>
        <pc:sldMkLst>
          <pc:docMk/>
          <pc:sldMk cId="1533381425" sldId="293"/>
        </pc:sldMkLst>
        <pc:spChg chg="del">
          <ac:chgData name="Dr. Elizabeth Lisic" userId="1da1a42c-0f26-4340-9f05-6686bbda5e50" providerId="ADAL" clId="{9CA25525-3352-4C3A-9327-ED6780850311}" dt="2023-02-13T19:29:53.847" v="15" actId="478"/>
          <ac:spMkLst>
            <pc:docMk/>
            <pc:sldMk cId="1533381425" sldId="293"/>
            <ac:spMk id="2" creationId="{D2A2D2B8-F5BF-DD49-4685-ADFC39DFD143}"/>
          </ac:spMkLst>
        </pc:spChg>
      </pc:sldChg>
      <pc:sldChg chg="delSp add mod">
        <pc:chgData name="Dr. Elizabeth Lisic" userId="1da1a42c-0f26-4340-9f05-6686bbda5e50" providerId="ADAL" clId="{9CA25525-3352-4C3A-9327-ED6780850311}" dt="2023-02-13T19:29:56.408" v="16" actId="478"/>
        <pc:sldMkLst>
          <pc:docMk/>
          <pc:sldMk cId="655656507" sldId="294"/>
        </pc:sldMkLst>
        <pc:spChg chg="del">
          <ac:chgData name="Dr. Elizabeth Lisic" userId="1da1a42c-0f26-4340-9f05-6686bbda5e50" providerId="ADAL" clId="{9CA25525-3352-4C3A-9327-ED6780850311}" dt="2023-02-13T19:29:56.408" v="16" actId="478"/>
          <ac:spMkLst>
            <pc:docMk/>
            <pc:sldMk cId="655656507" sldId="294"/>
            <ac:spMk id="2" creationId="{857A5D2D-4883-0F31-5F4E-25428409813A}"/>
          </ac:spMkLst>
        </pc:spChg>
      </pc:sldChg>
      <pc:sldChg chg="delSp add mod">
        <pc:chgData name="Dr. Elizabeth Lisic" userId="1da1a42c-0f26-4340-9f05-6686bbda5e50" providerId="ADAL" clId="{9CA25525-3352-4C3A-9327-ED6780850311}" dt="2023-02-13T19:29:59.043" v="17" actId="478"/>
        <pc:sldMkLst>
          <pc:docMk/>
          <pc:sldMk cId="3432240300" sldId="295"/>
        </pc:sldMkLst>
        <pc:spChg chg="del">
          <ac:chgData name="Dr. Elizabeth Lisic" userId="1da1a42c-0f26-4340-9f05-6686bbda5e50" providerId="ADAL" clId="{9CA25525-3352-4C3A-9327-ED6780850311}" dt="2023-02-13T19:29:59.043" v="17" actId="478"/>
          <ac:spMkLst>
            <pc:docMk/>
            <pc:sldMk cId="3432240300" sldId="295"/>
            <ac:spMk id="2" creationId="{5E0DD5DB-7EEB-4356-FD3F-4701A4A1A95B}"/>
          </ac:spMkLst>
        </pc:spChg>
      </pc:sldChg>
      <pc:sldChg chg="delSp add mod">
        <pc:chgData name="Dr. Elizabeth Lisic" userId="1da1a42c-0f26-4340-9f05-6686bbda5e50" providerId="ADAL" clId="{9CA25525-3352-4C3A-9327-ED6780850311}" dt="2023-02-13T19:30:01.922" v="18" actId="478"/>
        <pc:sldMkLst>
          <pc:docMk/>
          <pc:sldMk cId="443405334" sldId="296"/>
        </pc:sldMkLst>
        <pc:spChg chg="del">
          <ac:chgData name="Dr. Elizabeth Lisic" userId="1da1a42c-0f26-4340-9f05-6686bbda5e50" providerId="ADAL" clId="{9CA25525-3352-4C3A-9327-ED6780850311}" dt="2023-02-13T19:30:01.922" v="18" actId="478"/>
          <ac:spMkLst>
            <pc:docMk/>
            <pc:sldMk cId="443405334" sldId="296"/>
            <ac:spMk id="2" creationId="{D2A2D2B8-F5BF-DD49-4685-ADFC39DFD143}"/>
          </ac:spMkLst>
        </pc:spChg>
      </pc:sldChg>
      <pc:sldChg chg="delSp add mod">
        <pc:chgData name="Dr. Elizabeth Lisic" userId="1da1a42c-0f26-4340-9f05-6686bbda5e50" providerId="ADAL" clId="{9CA25525-3352-4C3A-9327-ED6780850311}" dt="2023-02-13T19:30:03.879" v="19" actId="478"/>
        <pc:sldMkLst>
          <pc:docMk/>
          <pc:sldMk cId="479749756" sldId="297"/>
        </pc:sldMkLst>
        <pc:spChg chg="del">
          <ac:chgData name="Dr. Elizabeth Lisic" userId="1da1a42c-0f26-4340-9f05-6686bbda5e50" providerId="ADAL" clId="{9CA25525-3352-4C3A-9327-ED6780850311}" dt="2023-02-13T19:30:03.879" v="19" actId="478"/>
          <ac:spMkLst>
            <pc:docMk/>
            <pc:sldMk cId="479749756" sldId="297"/>
            <ac:spMk id="2" creationId="{857A5D2D-4883-0F31-5F4E-25428409813A}"/>
          </ac:spMkLst>
        </pc:spChg>
      </pc:sldChg>
      <pc:sldChg chg="delSp add mod">
        <pc:chgData name="Dr. Elizabeth Lisic" userId="1da1a42c-0f26-4340-9f05-6686bbda5e50" providerId="ADAL" clId="{9CA25525-3352-4C3A-9327-ED6780850311}" dt="2023-02-13T19:30:05.547" v="20" actId="478"/>
        <pc:sldMkLst>
          <pc:docMk/>
          <pc:sldMk cId="1736117599" sldId="298"/>
        </pc:sldMkLst>
        <pc:spChg chg="del">
          <ac:chgData name="Dr. Elizabeth Lisic" userId="1da1a42c-0f26-4340-9f05-6686bbda5e50" providerId="ADAL" clId="{9CA25525-3352-4C3A-9327-ED6780850311}" dt="2023-02-13T19:30:05.547" v="20" actId="478"/>
          <ac:spMkLst>
            <pc:docMk/>
            <pc:sldMk cId="1736117599" sldId="298"/>
            <ac:spMk id="2" creationId="{5E0DD5DB-7EEB-4356-FD3F-4701A4A1A95B}"/>
          </ac:spMkLst>
        </pc:spChg>
      </pc:sldChg>
      <pc:sldChg chg="delSp add mod">
        <pc:chgData name="Dr. Elizabeth Lisic" userId="1da1a42c-0f26-4340-9f05-6686bbda5e50" providerId="ADAL" clId="{9CA25525-3352-4C3A-9327-ED6780850311}" dt="2023-02-13T19:30:07.051" v="21" actId="478"/>
        <pc:sldMkLst>
          <pc:docMk/>
          <pc:sldMk cId="1980190065" sldId="299"/>
        </pc:sldMkLst>
        <pc:spChg chg="del">
          <ac:chgData name="Dr. Elizabeth Lisic" userId="1da1a42c-0f26-4340-9f05-6686bbda5e50" providerId="ADAL" clId="{9CA25525-3352-4C3A-9327-ED6780850311}" dt="2023-02-13T19:30:07.051" v="21" actId="478"/>
          <ac:spMkLst>
            <pc:docMk/>
            <pc:sldMk cId="1980190065" sldId="299"/>
            <ac:spMk id="2" creationId="{D2A2D2B8-F5BF-DD49-4685-ADFC39DFD143}"/>
          </ac:spMkLst>
        </pc:spChg>
      </pc:sldChg>
      <pc:sldChg chg="delSp add mod">
        <pc:chgData name="Dr. Elizabeth Lisic" userId="1da1a42c-0f26-4340-9f05-6686bbda5e50" providerId="ADAL" clId="{9CA25525-3352-4C3A-9327-ED6780850311}" dt="2023-02-13T19:30:08.491" v="22" actId="478"/>
        <pc:sldMkLst>
          <pc:docMk/>
          <pc:sldMk cId="4278685647" sldId="300"/>
        </pc:sldMkLst>
        <pc:spChg chg="del">
          <ac:chgData name="Dr. Elizabeth Lisic" userId="1da1a42c-0f26-4340-9f05-6686bbda5e50" providerId="ADAL" clId="{9CA25525-3352-4C3A-9327-ED6780850311}" dt="2023-02-13T19:30:08.491" v="22" actId="478"/>
          <ac:spMkLst>
            <pc:docMk/>
            <pc:sldMk cId="4278685647" sldId="300"/>
            <ac:spMk id="2" creationId="{857A5D2D-4883-0F31-5F4E-25428409813A}"/>
          </ac:spMkLst>
        </pc:spChg>
      </pc:sldChg>
      <pc:sldChg chg="delSp add mod">
        <pc:chgData name="Dr. Elizabeth Lisic" userId="1da1a42c-0f26-4340-9f05-6686bbda5e50" providerId="ADAL" clId="{9CA25525-3352-4C3A-9327-ED6780850311}" dt="2023-02-13T19:30:09.999" v="23" actId="478"/>
        <pc:sldMkLst>
          <pc:docMk/>
          <pc:sldMk cId="3352075936" sldId="301"/>
        </pc:sldMkLst>
        <pc:spChg chg="del">
          <ac:chgData name="Dr. Elizabeth Lisic" userId="1da1a42c-0f26-4340-9f05-6686bbda5e50" providerId="ADAL" clId="{9CA25525-3352-4C3A-9327-ED6780850311}" dt="2023-02-13T19:30:09.999" v="23" actId="478"/>
          <ac:spMkLst>
            <pc:docMk/>
            <pc:sldMk cId="3352075936" sldId="301"/>
            <ac:spMk id="2" creationId="{5E0DD5DB-7EEB-4356-FD3F-4701A4A1A95B}"/>
          </ac:spMkLst>
        </pc:spChg>
      </pc:sldChg>
      <pc:sldChg chg="delSp add mod">
        <pc:chgData name="Dr. Elizabeth Lisic" userId="1da1a42c-0f26-4340-9f05-6686bbda5e50" providerId="ADAL" clId="{9CA25525-3352-4C3A-9327-ED6780850311}" dt="2023-02-13T19:30:11.553" v="24" actId="478"/>
        <pc:sldMkLst>
          <pc:docMk/>
          <pc:sldMk cId="1645728181" sldId="302"/>
        </pc:sldMkLst>
        <pc:spChg chg="del">
          <ac:chgData name="Dr. Elizabeth Lisic" userId="1da1a42c-0f26-4340-9f05-6686bbda5e50" providerId="ADAL" clId="{9CA25525-3352-4C3A-9327-ED6780850311}" dt="2023-02-13T19:30:11.553" v="24" actId="478"/>
          <ac:spMkLst>
            <pc:docMk/>
            <pc:sldMk cId="1645728181" sldId="302"/>
            <ac:spMk id="2" creationId="{D2A2D2B8-F5BF-DD49-4685-ADFC39DFD143}"/>
          </ac:spMkLst>
        </pc:spChg>
      </pc:sldChg>
      <pc:sldChg chg="delSp add mod">
        <pc:chgData name="Dr. Elizabeth Lisic" userId="1da1a42c-0f26-4340-9f05-6686bbda5e50" providerId="ADAL" clId="{9CA25525-3352-4C3A-9327-ED6780850311}" dt="2023-02-13T19:30:13.148" v="25" actId="478"/>
        <pc:sldMkLst>
          <pc:docMk/>
          <pc:sldMk cId="1255562890" sldId="303"/>
        </pc:sldMkLst>
        <pc:spChg chg="del">
          <ac:chgData name="Dr. Elizabeth Lisic" userId="1da1a42c-0f26-4340-9f05-6686bbda5e50" providerId="ADAL" clId="{9CA25525-3352-4C3A-9327-ED6780850311}" dt="2023-02-13T19:30:13.148" v="25" actId="478"/>
          <ac:spMkLst>
            <pc:docMk/>
            <pc:sldMk cId="1255562890" sldId="303"/>
            <ac:spMk id="2" creationId="{857A5D2D-4883-0F31-5F4E-25428409813A}"/>
          </ac:spMkLst>
        </pc:spChg>
      </pc:sldChg>
      <pc:sldChg chg="delSp add mod">
        <pc:chgData name="Dr. Elizabeth Lisic" userId="1da1a42c-0f26-4340-9f05-6686bbda5e50" providerId="ADAL" clId="{9CA25525-3352-4C3A-9327-ED6780850311}" dt="2023-02-13T19:30:15.870" v="26" actId="478"/>
        <pc:sldMkLst>
          <pc:docMk/>
          <pc:sldMk cId="2480433610" sldId="304"/>
        </pc:sldMkLst>
        <pc:spChg chg="del">
          <ac:chgData name="Dr. Elizabeth Lisic" userId="1da1a42c-0f26-4340-9f05-6686bbda5e50" providerId="ADAL" clId="{9CA25525-3352-4C3A-9327-ED6780850311}" dt="2023-02-13T19:30:15.870" v="26" actId="478"/>
          <ac:spMkLst>
            <pc:docMk/>
            <pc:sldMk cId="2480433610" sldId="304"/>
            <ac:spMk id="2" creationId="{5E0DD5DB-7EEB-4356-FD3F-4701A4A1A95B}"/>
          </ac:spMkLst>
        </pc:spChg>
      </pc:sldChg>
      <pc:sldChg chg="delSp add mod">
        <pc:chgData name="Dr. Elizabeth Lisic" userId="1da1a42c-0f26-4340-9f05-6686bbda5e50" providerId="ADAL" clId="{9CA25525-3352-4C3A-9327-ED6780850311}" dt="2023-02-13T19:30:17.877" v="27" actId="478"/>
        <pc:sldMkLst>
          <pc:docMk/>
          <pc:sldMk cId="39394179" sldId="305"/>
        </pc:sldMkLst>
        <pc:spChg chg="del">
          <ac:chgData name="Dr. Elizabeth Lisic" userId="1da1a42c-0f26-4340-9f05-6686bbda5e50" providerId="ADAL" clId="{9CA25525-3352-4C3A-9327-ED6780850311}" dt="2023-02-13T19:30:17.877" v="27" actId="478"/>
          <ac:spMkLst>
            <pc:docMk/>
            <pc:sldMk cId="39394179" sldId="305"/>
            <ac:spMk id="2" creationId="{D2A2D2B8-F5BF-DD49-4685-ADFC39DFD143}"/>
          </ac:spMkLst>
        </pc:spChg>
      </pc:sldChg>
      <pc:sldChg chg="delSp modSp add mod">
        <pc:chgData name="Dr. Elizabeth Lisic" userId="1da1a42c-0f26-4340-9f05-6686bbda5e50" providerId="ADAL" clId="{9CA25525-3352-4C3A-9327-ED6780850311}" dt="2023-02-13T19:30:21.069" v="29" actId="478"/>
        <pc:sldMkLst>
          <pc:docMk/>
          <pc:sldMk cId="58469084" sldId="306"/>
        </pc:sldMkLst>
        <pc:spChg chg="del mod">
          <ac:chgData name="Dr. Elizabeth Lisic" userId="1da1a42c-0f26-4340-9f05-6686bbda5e50" providerId="ADAL" clId="{9CA25525-3352-4C3A-9327-ED6780850311}" dt="2023-02-13T19:30:21.069" v="29" actId="478"/>
          <ac:spMkLst>
            <pc:docMk/>
            <pc:sldMk cId="58469084" sldId="306"/>
            <ac:spMk id="2" creationId="{857A5D2D-4883-0F31-5F4E-25428409813A}"/>
          </ac:spMkLst>
        </pc:spChg>
      </pc:sldChg>
      <pc:sldChg chg="delSp add mod">
        <pc:chgData name="Dr. Elizabeth Lisic" userId="1da1a42c-0f26-4340-9f05-6686bbda5e50" providerId="ADAL" clId="{9CA25525-3352-4C3A-9327-ED6780850311}" dt="2023-02-13T19:30:22.778" v="30" actId="478"/>
        <pc:sldMkLst>
          <pc:docMk/>
          <pc:sldMk cId="767554907" sldId="307"/>
        </pc:sldMkLst>
        <pc:spChg chg="del">
          <ac:chgData name="Dr. Elizabeth Lisic" userId="1da1a42c-0f26-4340-9f05-6686bbda5e50" providerId="ADAL" clId="{9CA25525-3352-4C3A-9327-ED6780850311}" dt="2023-02-13T19:30:22.778" v="30" actId="478"/>
          <ac:spMkLst>
            <pc:docMk/>
            <pc:sldMk cId="767554907" sldId="307"/>
            <ac:spMk id="2" creationId="{5E0DD5DB-7EEB-4356-FD3F-4701A4A1A95B}"/>
          </ac:spMkLst>
        </pc:spChg>
      </pc:sldChg>
    </pc:docChg>
  </pc:docChgLst>
  <pc:docChgLst>
    <pc:chgData name="Dr. Patricia Alvarez McHatton" userId="840d8cd4-3cef-4b56-89e3-d64df4becdbc" providerId="ADAL" clId="{3275FDF5-1812-4654-96A2-1C4C9ACCD4FA}"/>
    <pc:docChg chg="custSel modSld">
      <pc:chgData name="Dr. Patricia Alvarez McHatton" userId="840d8cd4-3cef-4b56-89e3-d64df4becdbc" providerId="ADAL" clId="{3275FDF5-1812-4654-96A2-1C4C9ACCD4FA}" dt="2023-02-23T14:20:41.491" v="43" actId="207"/>
      <pc:docMkLst>
        <pc:docMk/>
      </pc:docMkLst>
      <pc:sldChg chg="addSp modSp mod">
        <pc:chgData name="Dr. Patricia Alvarez McHatton" userId="840d8cd4-3cef-4b56-89e3-d64df4becdbc" providerId="ADAL" clId="{3275FDF5-1812-4654-96A2-1C4C9ACCD4FA}" dt="2023-02-23T14:20:41.491" v="43" actId="207"/>
        <pc:sldMkLst>
          <pc:docMk/>
          <pc:sldMk cId="1386459535" sldId="257"/>
        </pc:sldMkLst>
        <pc:spChg chg="add mod">
          <ac:chgData name="Dr. Patricia Alvarez McHatton" userId="840d8cd4-3cef-4b56-89e3-d64df4becdbc" providerId="ADAL" clId="{3275FDF5-1812-4654-96A2-1C4C9ACCD4FA}" dt="2023-02-23T14:20:41.491" v="43" actId="207"/>
          <ac:spMkLst>
            <pc:docMk/>
            <pc:sldMk cId="1386459535" sldId="257"/>
            <ac:spMk id="6" creationId="{9A69C494-D4E5-6924-FE67-7A738684CD3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emf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emf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emf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emf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emf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9787" y="2302933"/>
            <a:ext cx="10512425" cy="1494896"/>
          </a:xfrm>
        </p:spPr>
        <p:txBody>
          <a:bodyPr anchor="t" anchorCtr="0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9788" y="3940705"/>
            <a:ext cx="9144000" cy="52969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598411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Image Dark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0"/>
          </p:nvPr>
        </p:nvSpPr>
        <p:spPr>
          <a:xfrm>
            <a:off x="7174523" y="1027747"/>
            <a:ext cx="4512980" cy="5830253"/>
          </a:xfrm>
          <a:custGeom>
            <a:avLst/>
            <a:gdLst>
              <a:gd name="connsiteX0" fmla="*/ 2010603 w 4014950"/>
              <a:gd name="connsiteY0" fmla="*/ 0 h 5186855"/>
              <a:gd name="connsiteX1" fmla="*/ 4014783 w 4014950"/>
              <a:gd name="connsiteY1" fmla="*/ 1740527 h 5186855"/>
              <a:gd name="connsiteX2" fmla="*/ 4014950 w 4014950"/>
              <a:gd name="connsiteY2" fmla="*/ 1743700 h 5186855"/>
              <a:gd name="connsiteX3" fmla="*/ 4014950 w 4014950"/>
              <a:gd name="connsiteY3" fmla="*/ 5186855 h 5186855"/>
              <a:gd name="connsiteX4" fmla="*/ 0 w 4014950"/>
              <a:gd name="connsiteY4" fmla="*/ 5186855 h 5186855"/>
              <a:gd name="connsiteX5" fmla="*/ 0 w 4014950"/>
              <a:gd name="connsiteY5" fmla="*/ 1862205 h 5186855"/>
              <a:gd name="connsiteX6" fmla="*/ 6390 w 4014950"/>
              <a:gd name="connsiteY6" fmla="*/ 1740527 h 5186855"/>
              <a:gd name="connsiteX7" fmla="*/ 2010603 w 4014950"/>
              <a:gd name="connsiteY7" fmla="*/ 0 h 5186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14950" h="5186855">
                <a:moveTo>
                  <a:pt x="2010603" y="0"/>
                </a:moveTo>
                <a:cubicBezTo>
                  <a:pt x="3051313" y="0"/>
                  <a:pt x="3911344" y="764117"/>
                  <a:pt x="4014783" y="1740527"/>
                </a:cubicBezTo>
                <a:lnTo>
                  <a:pt x="4014950" y="1743700"/>
                </a:lnTo>
                <a:lnTo>
                  <a:pt x="4014950" y="5186855"/>
                </a:lnTo>
                <a:lnTo>
                  <a:pt x="0" y="5186855"/>
                </a:lnTo>
                <a:lnTo>
                  <a:pt x="0" y="1862205"/>
                </a:lnTo>
                <a:lnTo>
                  <a:pt x="6390" y="1740527"/>
                </a:lnTo>
                <a:cubicBezTo>
                  <a:pt x="109492" y="764117"/>
                  <a:pt x="966928" y="0"/>
                  <a:pt x="2010603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777434" y="968376"/>
            <a:ext cx="5605781" cy="1282455"/>
          </a:xfr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40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11"/>
          </p:nvPr>
        </p:nvSpPr>
        <p:spPr>
          <a:xfrm>
            <a:off x="874713" y="2374534"/>
            <a:ext cx="5526087" cy="3683365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41" name="Group 40"/>
          <p:cNvGrpSpPr/>
          <p:nvPr userDrawn="1"/>
        </p:nvGrpSpPr>
        <p:grpSpPr>
          <a:xfrm>
            <a:off x="857780" y="567512"/>
            <a:ext cx="983757" cy="327025"/>
            <a:chOff x="841384" y="1637243"/>
            <a:chExt cx="1165227" cy="387350"/>
          </a:xfrm>
        </p:grpSpPr>
        <p:sp>
          <p:nvSpPr>
            <p:cNvPr id="42" name="Freeform 5"/>
            <p:cNvSpPr>
              <a:spLocks/>
            </p:cNvSpPr>
            <p:nvPr/>
          </p:nvSpPr>
          <p:spPr bwMode="auto">
            <a:xfrm>
              <a:off x="1236672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6"/>
            <p:cNvSpPr>
              <a:spLocks/>
            </p:cNvSpPr>
            <p:nvPr/>
          </p:nvSpPr>
          <p:spPr bwMode="auto">
            <a:xfrm>
              <a:off x="1627198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7"/>
            <p:cNvSpPr>
              <a:spLocks/>
            </p:cNvSpPr>
            <p:nvPr/>
          </p:nvSpPr>
          <p:spPr bwMode="auto">
            <a:xfrm>
              <a:off x="841384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88 w 100"/>
                <a:gd name="T7" fmla="*/ 88 h 100"/>
                <a:gd name="T8" fmla="*/ 88 w 100"/>
                <a:gd name="T9" fmla="*/ 88 h 100"/>
                <a:gd name="T10" fmla="*/ 12 w 100"/>
                <a:gd name="T11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66" y="0"/>
                    <a:pt x="100" y="34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34" y="100"/>
                    <a:pt x="0" y="66"/>
                    <a:pt x="12" y="1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80761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image Light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5693922" y="968376"/>
            <a:ext cx="5605781" cy="1282455"/>
          </a:xfr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11"/>
          </p:nvPr>
        </p:nvSpPr>
        <p:spPr>
          <a:xfrm>
            <a:off x="5791201" y="2392119"/>
            <a:ext cx="5526087" cy="3683365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None/>
              <a:defRPr sz="2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11317288" y="6308725"/>
            <a:ext cx="874711" cy="876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4"/>
          <p:cNvSpPr txBox="1">
            <a:spLocks/>
          </p:cNvSpPr>
          <p:nvPr userDrawn="1"/>
        </p:nvSpPr>
        <p:spPr>
          <a:xfrm>
            <a:off x="10538280" y="6222267"/>
            <a:ext cx="788596" cy="2554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18288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0ED165B-508D-4AB0-97B5-BC4E73CE310E}" type="slidenum">
              <a:rPr lang="en-US" sz="1400" b="0" i="0" smtClean="0">
                <a:solidFill>
                  <a:schemeClr val="tx1"/>
                </a:solidFill>
                <a:latin typeface="+mn-lt"/>
              </a:rPr>
              <a:pPr algn="r"/>
              <a:t>‹#›</a:t>
            </a:fld>
            <a:endParaRPr lang="en-US" sz="1400" b="0" i="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5746304" y="567512"/>
            <a:ext cx="983757" cy="327025"/>
            <a:chOff x="841384" y="1637243"/>
            <a:chExt cx="1165227" cy="387350"/>
          </a:xfrm>
        </p:grpSpPr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1236672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6"/>
            <p:cNvSpPr>
              <a:spLocks/>
            </p:cNvSpPr>
            <p:nvPr/>
          </p:nvSpPr>
          <p:spPr bwMode="auto">
            <a:xfrm>
              <a:off x="1627198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7"/>
            <p:cNvSpPr>
              <a:spLocks/>
            </p:cNvSpPr>
            <p:nvPr/>
          </p:nvSpPr>
          <p:spPr bwMode="auto">
            <a:xfrm>
              <a:off x="841384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88 w 100"/>
                <a:gd name="T7" fmla="*/ 88 h 100"/>
                <a:gd name="T8" fmla="*/ 88 w 100"/>
                <a:gd name="T9" fmla="*/ 88 h 100"/>
                <a:gd name="T10" fmla="*/ 12 w 100"/>
                <a:gd name="T11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66" y="0"/>
                    <a:pt x="100" y="34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34" y="100"/>
                    <a:pt x="0" y="66"/>
                    <a:pt x="12" y="1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" name="Picture Placeholder 23"/>
          <p:cNvSpPr>
            <a:spLocks noGrp="1"/>
          </p:cNvSpPr>
          <p:nvPr>
            <p:ph type="pic" sz="quarter" idx="10" hasCustomPrompt="1"/>
          </p:nvPr>
        </p:nvSpPr>
        <p:spPr>
          <a:xfrm>
            <a:off x="484909" y="600939"/>
            <a:ext cx="4843357" cy="6257062"/>
          </a:xfrm>
          <a:custGeom>
            <a:avLst/>
            <a:gdLst>
              <a:gd name="connsiteX0" fmla="*/ 2010603 w 4014950"/>
              <a:gd name="connsiteY0" fmla="*/ 0 h 5186855"/>
              <a:gd name="connsiteX1" fmla="*/ 4014783 w 4014950"/>
              <a:gd name="connsiteY1" fmla="*/ 1740527 h 5186855"/>
              <a:gd name="connsiteX2" fmla="*/ 4014950 w 4014950"/>
              <a:gd name="connsiteY2" fmla="*/ 1743700 h 5186855"/>
              <a:gd name="connsiteX3" fmla="*/ 4014950 w 4014950"/>
              <a:gd name="connsiteY3" fmla="*/ 5186855 h 5186855"/>
              <a:gd name="connsiteX4" fmla="*/ 0 w 4014950"/>
              <a:gd name="connsiteY4" fmla="*/ 5186855 h 5186855"/>
              <a:gd name="connsiteX5" fmla="*/ 0 w 4014950"/>
              <a:gd name="connsiteY5" fmla="*/ 1862205 h 5186855"/>
              <a:gd name="connsiteX6" fmla="*/ 6390 w 4014950"/>
              <a:gd name="connsiteY6" fmla="*/ 1740527 h 5186855"/>
              <a:gd name="connsiteX7" fmla="*/ 2010603 w 4014950"/>
              <a:gd name="connsiteY7" fmla="*/ 0 h 5186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14950" h="5186855">
                <a:moveTo>
                  <a:pt x="2010603" y="0"/>
                </a:moveTo>
                <a:cubicBezTo>
                  <a:pt x="3051313" y="0"/>
                  <a:pt x="3911344" y="764117"/>
                  <a:pt x="4014783" y="1740527"/>
                </a:cubicBezTo>
                <a:lnTo>
                  <a:pt x="4014950" y="1743700"/>
                </a:lnTo>
                <a:lnTo>
                  <a:pt x="4014950" y="5186855"/>
                </a:lnTo>
                <a:lnTo>
                  <a:pt x="0" y="5186855"/>
                </a:lnTo>
                <a:lnTo>
                  <a:pt x="0" y="1862205"/>
                </a:lnTo>
                <a:lnTo>
                  <a:pt x="6390" y="1740527"/>
                </a:lnTo>
                <a:cubicBezTo>
                  <a:pt x="109492" y="764117"/>
                  <a:pt x="966928" y="0"/>
                  <a:pt x="2010603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68430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horizont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434" y="968376"/>
            <a:ext cx="10442575" cy="640291"/>
          </a:xfrm>
        </p:spPr>
        <p:txBody>
          <a:bodyPr anchor="t" anchorCtr="0"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713" y="3843900"/>
            <a:ext cx="10442576" cy="22140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1317288" y="6308725"/>
            <a:ext cx="874711" cy="876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2912533" cy="1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857780" y="567512"/>
            <a:ext cx="983757" cy="327025"/>
            <a:chOff x="841384" y="1637243"/>
            <a:chExt cx="1165227" cy="387350"/>
          </a:xfrm>
        </p:grpSpPr>
        <p:sp>
          <p:nvSpPr>
            <p:cNvPr id="12" name="Freeform 5"/>
            <p:cNvSpPr>
              <a:spLocks/>
            </p:cNvSpPr>
            <p:nvPr/>
          </p:nvSpPr>
          <p:spPr bwMode="auto">
            <a:xfrm>
              <a:off x="1236672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/>
            <p:cNvSpPr>
              <a:spLocks/>
            </p:cNvSpPr>
            <p:nvPr/>
          </p:nvSpPr>
          <p:spPr bwMode="auto">
            <a:xfrm>
              <a:off x="1627198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/>
            <p:cNvSpPr>
              <a:spLocks/>
            </p:cNvSpPr>
            <p:nvPr/>
          </p:nvSpPr>
          <p:spPr bwMode="auto">
            <a:xfrm>
              <a:off x="841384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88 w 100"/>
                <a:gd name="T7" fmla="*/ 88 h 100"/>
                <a:gd name="T8" fmla="*/ 88 w 100"/>
                <a:gd name="T9" fmla="*/ 88 h 100"/>
                <a:gd name="T10" fmla="*/ 12 w 100"/>
                <a:gd name="T11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66" y="0"/>
                    <a:pt x="100" y="34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34" y="100"/>
                    <a:pt x="0" y="66"/>
                    <a:pt x="12" y="1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Slide Number Placeholder 4"/>
          <p:cNvSpPr txBox="1">
            <a:spLocks/>
          </p:cNvSpPr>
          <p:nvPr userDrawn="1"/>
        </p:nvSpPr>
        <p:spPr>
          <a:xfrm>
            <a:off x="10538280" y="6222267"/>
            <a:ext cx="788596" cy="2554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18288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0ED165B-508D-4AB0-97B5-BC4E73CE310E}" type="slidenum">
              <a:rPr lang="en-US" sz="1400" b="0" i="0" smtClean="0">
                <a:solidFill>
                  <a:schemeClr val="tx1"/>
                </a:solidFill>
                <a:latin typeface="+mn-lt"/>
              </a:rPr>
              <a:pPr algn="r"/>
              <a:t>‹#›</a:t>
            </a:fld>
            <a:endParaRPr lang="en-US" sz="1400" b="0" i="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749" y="514106"/>
            <a:ext cx="2388781" cy="839258"/>
          </a:xfrm>
          <a:prstGeom prst="rect">
            <a:avLst/>
          </a:prstGeom>
        </p:spPr>
      </p:pic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874713" y="1723293"/>
            <a:ext cx="10442575" cy="193430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1338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3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434" y="968376"/>
            <a:ext cx="10442575" cy="640291"/>
          </a:xfrm>
        </p:spPr>
        <p:txBody>
          <a:bodyPr anchor="t" anchorCtr="0"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1317288" y="6308725"/>
            <a:ext cx="874711" cy="876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2912533" cy="1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857780" y="567512"/>
            <a:ext cx="983757" cy="327025"/>
            <a:chOff x="841384" y="1637243"/>
            <a:chExt cx="1165227" cy="387350"/>
          </a:xfrm>
        </p:grpSpPr>
        <p:sp>
          <p:nvSpPr>
            <p:cNvPr id="12" name="Freeform 5"/>
            <p:cNvSpPr>
              <a:spLocks/>
            </p:cNvSpPr>
            <p:nvPr/>
          </p:nvSpPr>
          <p:spPr bwMode="auto">
            <a:xfrm>
              <a:off x="1236672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/>
            <p:cNvSpPr>
              <a:spLocks/>
            </p:cNvSpPr>
            <p:nvPr/>
          </p:nvSpPr>
          <p:spPr bwMode="auto">
            <a:xfrm>
              <a:off x="1627198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/>
            <p:cNvSpPr>
              <a:spLocks/>
            </p:cNvSpPr>
            <p:nvPr/>
          </p:nvSpPr>
          <p:spPr bwMode="auto">
            <a:xfrm>
              <a:off x="841384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88 w 100"/>
                <a:gd name="T7" fmla="*/ 88 h 100"/>
                <a:gd name="T8" fmla="*/ 88 w 100"/>
                <a:gd name="T9" fmla="*/ 88 h 100"/>
                <a:gd name="T10" fmla="*/ 12 w 100"/>
                <a:gd name="T11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66" y="0"/>
                    <a:pt x="100" y="34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34" y="100"/>
                    <a:pt x="0" y="66"/>
                    <a:pt x="12" y="1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Slide Number Placeholder 4"/>
          <p:cNvSpPr txBox="1">
            <a:spLocks/>
          </p:cNvSpPr>
          <p:nvPr userDrawn="1"/>
        </p:nvSpPr>
        <p:spPr>
          <a:xfrm>
            <a:off x="10538280" y="6222267"/>
            <a:ext cx="788596" cy="2554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18288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0ED165B-508D-4AB0-97B5-BC4E73CE310E}" type="slidenum">
              <a:rPr lang="en-US" sz="1400" b="0" i="0" smtClean="0">
                <a:solidFill>
                  <a:schemeClr val="tx1"/>
                </a:solidFill>
                <a:latin typeface="+mn-lt"/>
              </a:rPr>
              <a:pPr algn="r"/>
              <a:t>‹#›</a:t>
            </a:fld>
            <a:endParaRPr lang="en-US" sz="1400" b="0" i="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749" y="514106"/>
            <a:ext cx="2388781" cy="839258"/>
          </a:xfrm>
          <a:prstGeom prst="rect">
            <a:avLst/>
          </a:prstGeom>
        </p:spPr>
      </p:pic>
      <p:sp>
        <p:nvSpPr>
          <p:cNvPr id="18" name="Text Placeholder 4"/>
          <p:cNvSpPr>
            <a:spLocks noGrp="1"/>
          </p:cNvSpPr>
          <p:nvPr>
            <p:ph type="body" sz="quarter" idx="19"/>
          </p:nvPr>
        </p:nvSpPr>
        <p:spPr>
          <a:xfrm>
            <a:off x="874713" y="3919105"/>
            <a:ext cx="3295505" cy="2138796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8021783" y="3919105"/>
            <a:ext cx="3295505" cy="2138796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4448248" y="3919105"/>
            <a:ext cx="3295505" cy="2138796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874713" y="3124200"/>
            <a:ext cx="3295505" cy="5715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200" b="1">
                <a:solidFill>
                  <a:schemeClr val="accent1"/>
                </a:solidFill>
                <a:latin typeface="Proxima Nova" panose="02000506030000020004" pitchFamily="2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8021783" y="3130043"/>
            <a:ext cx="3295505" cy="584707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200" b="1">
                <a:solidFill>
                  <a:schemeClr val="accent1"/>
                </a:solidFill>
                <a:latin typeface="Proxima Nova" panose="02000506030000020004" pitchFamily="2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24"/>
          </p:nvPr>
        </p:nvSpPr>
        <p:spPr>
          <a:xfrm>
            <a:off x="4448248" y="3124200"/>
            <a:ext cx="3295505" cy="5715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200" b="1">
                <a:solidFill>
                  <a:schemeClr val="accent1"/>
                </a:solidFill>
                <a:latin typeface="Proxima Nova" panose="02000506030000020004" pitchFamily="2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3667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434" y="968376"/>
            <a:ext cx="10442575" cy="1335209"/>
          </a:xfrm>
        </p:spPr>
        <p:txBody>
          <a:bodyPr anchor="t" anchorCtr="0"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1317288" y="6308725"/>
            <a:ext cx="874711" cy="876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2912533" cy="1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857780" y="567512"/>
            <a:ext cx="983757" cy="327025"/>
            <a:chOff x="841384" y="1637243"/>
            <a:chExt cx="1165227" cy="387350"/>
          </a:xfrm>
        </p:grpSpPr>
        <p:sp>
          <p:nvSpPr>
            <p:cNvPr id="12" name="Freeform 5"/>
            <p:cNvSpPr>
              <a:spLocks/>
            </p:cNvSpPr>
            <p:nvPr/>
          </p:nvSpPr>
          <p:spPr bwMode="auto">
            <a:xfrm>
              <a:off x="1236672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/>
            <p:cNvSpPr>
              <a:spLocks/>
            </p:cNvSpPr>
            <p:nvPr/>
          </p:nvSpPr>
          <p:spPr bwMode="auto">
            <a:xfrm>
              <a:off x="1627198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/>
            <p:cNvSpPr>
              <a:spLocks/>
            </p:cNvSpPr>
            <p:nvPr/>
          </p:nvSpPr>
          <p:spPr bwMode="auto">
            <a:xfrm>
              <a:off x="841384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88 w 100"/>
                <a:gd name="T7" fmla="*/ 88 h 100"/>
                <a:gd name="T8" fmla="*/ 88 w 100"/>
                <a:gd name="T9" fmla="*/ 88 h 100"/>
                <a:gd name="T10" fmla="*/ 12 w 100"/>
                <a:gd name="T11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66" y="0"/>
                    <a:pt x="100" y="34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34" y="100"/>
                    <a:pt x="0" y="66"/>
                    <a:pt x="12" y="1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Slide Number Placeholder 4"/>
          <p:cNvSpPr txBox="1">
            <a:spLocks/>
          </p:cNvSpPr>
          <p:nvPr userDrawn="1"/>
        </p:nvSpPr>
        <p:spPr>
          <a:xfrm>
            <a:off x="10538280" y="6222267"/>
            <a:ext cx="788596" cy="2554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18288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0ED165B-508D-4AB0-97B5-BC4E73CE310E}" type="slidenum">
              <a:rPr lang="en-US" sz="1400" b="0" i="0" smtClean="0">
                <a:solidFill>
                  <a:schemeClr val="tx1"/>
                </a:solidFill>
                <a:latin typeface="+mn-lt"/>
              </a:rPr>
              <a:pPr algn="r"/>
              <a:t>‹#›</a:t>
            </a:fld>
            <a:endParaRPr lang="en-US" sz="1400" b="0" i="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2657" y="549276"/>
            <a:ext cx="2791043" cy="980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1325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hoto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434" y="968377"/>
            <a:ext cx="10442575" cy="688974"/>
          </a:xfrm>
        </p:spPr>
        <p:txBody>
          <a:bodyPr anchor="t" anchorCtr="0"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1317288" y="6308725"/>
            <a:ext cx="874711" cy="876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2912533" cy="1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857780" y="567512"/>
            <a:ext cx="983757" cy="327025"/>
            <a:chOff x="841384" y="1637243"/>
            <a:chExt cx="1165227" cy="387350"/>
          </a:xfrm>
        </p:grpSpPr>
        <p:sp>
          <p:nvSpPr>
            <p:cNvPr id="12" name="Freeform 5"/>
            <p:cNvSpPr>
              <a:spLocks/>
            </p:cNvSpPr>
            <p:nvPr/>
          </p:nvSpPr>
          <p:spPr bwMode="auto">
            <a:xfrm>
              <a:off x="1236672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/>
            <p:cNvSpPr>
              <a:spLocks/>
            </p:cNvSpPr>
            <p:nvPr/>
          </p:nvSpPr>
          <p:spPr bwMode="auto">
            <a:xfrm>
              <a:off x="1627198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/>
            <p:cNvSpPr>
              <a:spLocks/>
            </p:cNvSpPr>
            <p:nvPr/>
          </p:nvSpPr>
          <p:spPr bwMode="auto">
            <a:xfrm>
              <a:off x="841384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88 w 100"/>
                <a:gd name="T7" fmla="*/ 88 h 100"/>
                <a:gd name="T8" fmla="*/ 88 w 100"/>
                <a:gd name="T9" fmla="*/ 88 h 100"/>
                <a:gd name="T10" fmla="*/ 12 w 100"/>
                <a:gd name="T11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66" y="0"/>
                    <a:pt x="100" y="34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34" y="100"/>
                    <a:pt x="0" y="66"/>
                    <a:pt x="12" y="1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Slide Number Placeholder 4"/>
          <p:cNvSpPr txBox="1">
            <a:spLocks/>
          </p:cNvSpPr>
          <p:nvPr userDrawn="1"/>
        </p:nvSpPr>
        <p:spPr>
          <a:xfrm>
            <a:off x="10538280" y="6222267"/>
            <a:ext cx="788596" cy="2554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18288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0ED165B-508D-4AB0-97B5-BC4E73CE310E}" type="slidenum">
              <a:rPr lang="en-US" sz="1400" b="0" i="0" smtClean="0">
                <a:solidFill>
                  <a:schemeClr val="tx1"/>
                </a:solidFill>
                <a:latin typeface="+mn-lt"/>
              </a:rPr>
              <a:pPr algn="r"/>
              <a:t>‹#›</a:t>
            </a:fld>
            <a:endParaRPr lang="en-US" sz="1400" b="0" i="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2657" y="549276"/>
            <a:ext cx="2791043" cy="980586"/>
          </a:xfrm>
          <a:prstGeom prst="rect">
            <a:avLst/>
          </a:prstGeom>
        </p:spPr>
      </p:pic>
      <p:sp>
        <p:nvSpPr>
          <p:cNvPr id="35" name="Picture Placeholder 60"/>
          <p:cNvSpPr>
            <a:spLocks noGrp="1" noChangeAspect="1"/>
          </p:cNvSpPr>
          <p:nvPr>
            <p:ph type="pic" sz="quarter" idx="31"/>
          </p:nvPr>
        </p:nvSpPr>
        <p:spPr>
          <a:xfrm>
            <a:off x="2297275" y="1834728"/>
            <a:ext cx="1188000" cy="1188000"/>
          </a:xfrm>
          <a:prstGeom prst="round2DiagRect">
            <a:avLst/>
          </a:prstGeom>
          <a:noFill/>
          <a:ln w="38100">
            <a:solidFill>
              <a:schemeClr val="accent2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6" name="Picture Placeholder 60"/>
          <p:cNvSpPr>
            <a:spLocks noGrp="1" noChangeAspect="1"/>
          </p:cNvSpPr>
          <p:nvPr>
            <p:ph type="pic" sz="quarter" idx="32"/>
          </p:nvPr>
        </p:nvSpPr>
        <p:spPr>
          <a:xfrm>
            <a:off x="5592925" y="1834728"/>
            <a:ext cx="1188000" cy="1188000"/>
          </a:xfrm>
          <a:prstGeom prst="round2DiagRect">
            <a:avLst/>
          </a:prstGeom>
          <a:noFill/>
          <a:ln w="38100">
            <a:solidFill>
              <a:schemeClr val="accent2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7" name="Picture Placeholder 60"/>
          <p:cNvSpPr>
            <a:spLocks noGrp="1" noChangeAspect="1"/>
          </p:cNvSpPr>
          <p:nvPr>
            <p:ph type="pic" sz="quarter" idx="33"/>
          </p:nvPr>
        </p:nvSpPr>
        <p:spPr>
          <a:xfrm>
            <a:off x="8717125" y="1834728"/>
            <a:ext cx="1188000" cy="1188000"/>
          </a:xfrm>
          <a:prstGeom prst="round2DiagRect">
            <a:avLst/>
          </a:prstGeom>
          <a:noFill/>
          <a:ln w="38100">
            <a:solidFill>
              <a:schemeClr val="accent2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8" name="Picture Placeholder 60"/>
          <p:cNvSpPr>
            <a:spLocks noGrp="1" noChangeAspect="1"/>
          </p:cNvSpPr>
          <p:nvPr>
            <p:ph type="pic" sz="quarter" idx="34"/>
          </p:nvPr>
        </p:nvSpPr>
        <p:spPr>
          <a:xfrm>
            <a:off x="2297275" y="4204808"/>
            <a:ext cx="1188000" cy="1188000"/>
          </a:xfrm>
          <a:prstGeom prst="round2DiagRect">
            <a:avLst/>
          </a:prstGeom>
          <a:noFill/>
          <a:ln w="38100">
            <a:solidFill>
              <a:schemeClr val="accent2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9" name="Picture Placeholder 60"/>
          <p:cNvSpPr>
            <a:spLocks noGrp="1" noChangeAspect="1"/>
          </p:cNvSpPr>
          <p:nvPr>
            <p:ph type="pic" sz="quarter" idx="35"/>
          </p:nvPr>
        </p:nvSpPr>
        <p:spPr>
          <a:xfrm>
            <a:off x="5592925" y="4204808"/>
            <a:ext cx="1188000" cy="1188000"/>
          </a:xfrm>
          <a:prstGeom prst="round2DiagRect">
            <a:avLst/>
          </a:prstGeom>
          <a:noFill/>
          <a:ln w="38100">
            <a:solidFill>
              <a:schemeClr val="accent2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Picture Placeholder 60"/>
          <p:cNvSpPr>
            <a:spLocks noGrp="1" noChangeAspect="1"/>
          </p:cNvSpPr>
          <p:nvPr>
            <p:ph type="pic" sz="quarter" idx="36"/>
          </p:nvPr>
        </p:nvSpPr>
        <p:spPr>
          <a:xfrm>
            <a:off x="8717125" y="4204808"/>
            <a:ext cx="1188000" cy="1188000"/>
          </a:xfrm>
          <a:prstGeom prst="round2DiagRect">
            <a:avLst/>
          </a:prstGeom>
          <a:noFill/>
          <a:ln w="38100">
            <a:solidFill>
              <a:schemeClr val="accent2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0948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3 Photo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434" y="968377"/>
            <a:ext cx="10442575" cy="688974"/>
          </a:xfrm>
        </p:spPr>
        <p:txBody>
          <a:bodyPr anchor="t" anchorCtr="0"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1317288" y="6308725"/>
            <a:ext cx="874711" cy="876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2912533" cy="1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857780" y="567512"/>
            <a:ext cx="983757" cy="327025"/>
            <a:chOff x="841384" y="1637243"/>
            <a:chExt cx="1165227" cy="387350"/>
          </a:xfrm>
        </p:grpSpPr>
        <p:sp>
          <p:nvSpPr>
            <p:cNvPr id="12" name="Freeform 5"/>
            <p:cNvSpPr>
              <a:spLocks/>
            </p:cNvSpPr>
            <p:nvPr/>
          </p:nvSpPr>
          <p:spPr bwMode="auto">
            <a:xfrm>
              <a:off x="1236672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/>
            <p:cNvSpPr>
              <a:spLocks/>
            </p:cNvSpPr>
            <p:nvPr/>
          </p:nvSpPr>
          <p:spPr bwMode="auto">
            <a:xfrm>
              <a:off x="1627198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/>
            <p:cNvSpPr>
              <a:spLocks/>
            </p:cNvSpPr>
            <p:nvPr/>
          </p:nvSpPr>
          <p:spPr bwMode="auto">
            <a:xfrm>
              <a:off x="841384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88 w 100"/>
                <a:gd name="T7" fmla="*/ 88 h 100"/>
                <a:gd name="T8" fmla="*/ 88 w 100"/>
                <a:gd name="T9" fmla="*/ 88 h 100"/>
                <a:gd name="T10" fmla="*/ 12 w 100"/>
                <a:gd name="T11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66" y="0"/>
                    <a:pt x="100" y="34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34" y="100"/>
                    <a:pt x="0" y="66"/>
                    <a:pt x="12" y="1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Slide Number Placeholder 4"/>
          <p:cNvSpPr txBox="1">
            <a:spLocks/>
          </p:cNvSpPr>
          <p:nvPr userDrawn="1"/>
        </p:nvSpPr>
        <p:spPr>
          <a:xfrm>
            <a:off x="10538280" y="6222267"/>
            <a:ext cx="788596" cy="2554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18288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0ED165B-508D-4AB0-97B5-BC4E73CE310E}" type="slidenum">
              <a:rPr lang="en-US" sz="1400" b="0" i="0" smtClean="0">
                <a:solidFill>
                  <a:schemeClr val="tx1"/>
                </a:solidFill>
                <a:latin typeface="+mn-lt"/>
              </a:rPr>
              <a:pPr algn="r"/>
              <a:t>‹#›</a:t>
            </a:fld>
            <a:endParaRPr lang="en-US" sz="1400" b="0" i="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2657" y="549276"/>
            <a:ext cx="2791043" cy="980586"/>
          </a:xfrm>
          <a:prstGeom prst="rect">
            <a:avLst/>
          </a:prstGeom>
        </p:spPr>
      </p:pic>
      <p:sp>
        <p:nvSpPr>
          <p:cNvPr id="21" name="Picture Placeholder 20"/>
          <p:cNvSpPr>
            <a:spLocks noGrp="1"/>
          </p:cNvSpPr>
          <p:nvPr>
            <p:ph type="pic" sz="quarter" idx="10"/>
          </p:nvPr>
        </p:nvSpPr>
        <p:spPr>
          <a:xfrm>
            <a:off x="1293814" y="2091389"/>
            <a:ext cx="2317822" cy="2366311"/>
          </a:xfrm>
          <a:custGeom>
            <a:avLst/>
            <a:gdLst>
              <a:gd name="connsiteX0" fmla="*/ 1523260 w 2081359"/>
              <a:gd name="connsiteY0" fmla="*/ 380 h 2124901"/>
              <a:gd name="connsiteX1" fmla="*/ 2019320 w 2081359"/>
              <a:gd name="connsiteY1" fmla="*/ 63338 h 2124901"/>
              <a:gd name="connsiteX2" fmla="*/ 62040 w 2081359"/>
              <a:gd name="connsiteY2" fmla="*/ 2061564 h 2124901"/>
              <a:gd name="connsiteX3" fmla="*/ 1523260 w 2081359"/>
              <a:gd name="connsiteY3" fmla="*/ 380 h 2124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81359" h="2124901">
                <a:moveTo>
                  <a:pt x="1523260" y="380"/>
                </a:moveTo>
                <a:cubicBezTo>
                  <a:pt x="1679693" y="3359"/>
                  <a:pt x="1845483" y="23900"/>
                  <a:pt x="2019320" y="63338"/>
                </a:cubicBezTo>
                <a:cubicBezTo>
                  <a:pt x="2328364" y="1483130"/>
                  <a:pt x="1452739" y="2377073"/>
                  <a:pt x="62040" y="2061564"/>
                </a:cubicBezTo>
                <a:cubicBezTo>
                  <a:pt x="-208373" y="819246"/>
                  <a:pt x="428225" y="-20469"/>
                  <a:pt x="1523260" y="380"/>
                </a:cubicBezTo>
                <a:close/>
              </a:path>
            </a:pathLst>
          </a:custGeom>
          <a:ln w="31750">
            <a:solidFill>
              <a:schemeClr val="accent5"/>
            </a:solidFill>
          </a:ln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1"/>
          </p:nvPr>
        </p:nvSpPr>
        <p:spPr>
          <a:xfrm>
            <a:off x="4951414" y="2091389"/>
            <a:ext cx="2317822" cy="2366311"/>
          </a:xfrm>
          <a:custGeom>
            <a:avLst/>
            <a:gdLst>
              <a:gd name="connsiteX0" fmla="*/ 1523260 w 2081359"/>
              <a:gd name="connsiteY0" fmla="*/ 380 h 2124901"/>
              <a:gd name="connsiteX1" fmla="*/ 2019320 w 2081359"/>
              <a:gd name="connsiteY1" fmla="*/ 63338 h 2124901"/>
              <a:gd name="connsiteX2" fmla="*/ 62040 w 2081359"/>
              <a:gd name="connsiteY2" fmla="*/ 2061564 h 2124901"/>
              <a:gd name="connsiteX3" fmla="*/ 1523260 w 2081359"/>
              <a:gd name="connsiteY3" fmla="*/ 380 h 2124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81359" h="2124901">
                <a:moveTo>
                  <a:pt x="1523260" y="380"/>
                </a:moveTo>
                <a:cubicBezTo>
                  <a:pt x="1679693" y="3359"/>
                  <a:pt x="1845483" y="23900"/>
                  <a:pt x="2019320" y="63338"/>
                </a:cubicBezTo>
                <a:cubicBezTo>
                  <a:pt x="2328364" y="1483130"/>
                  <a:pt x="1452739" y="2377073"/>
                  <a:pt x="62040" y="2061564"/>
                </a:cubicBezTo>
                <a:cubicBezTo>
                  <a:pt x="-208373" y="819246"/>
                  <a:pt x="428225" y="-20469"/>
                  <a:pt x="1523260" y="380"/>
                </a:cubicBezTo>
                <a:close/>
              </a:path>
            </a:pathLst>
          </a:custGeom>
          <a:ln w="31750">
            <a:solidFill>
              <a:schemeClr val="accent2"/>
            </a:solidFill>
          </a:ln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2"/>
          </p:nvPr>
        </p:nvSpPr>
        <p:spPr>
          <a:xfrm>
            <a:off x="8609014" y="2091389"/>
            <a:ext cx="2317822" cy="2366311"/>
          </a:xfrm>
          <a:custGeom>
            <a:avLst/>
            <a:gdLst>
              <a:gd name="connsiteX0" fmla="*/ 1523260 w 2081359"/>
              <a:gd name="connsiteY0" fmla="*/ 380 h 2124901"/>
              <a:gd name="connsiteX1" fmla="*/ 2019320 w 2081359"/>
              <a:gd name="connsiteY1" fmla="*/ 63338 h 2124901"/>
              <a:gd name="connsiteX2" fmla="*/ 62040 w 2081359"/>
              <a:gd name="connsiteY2" fmla="*/ 2061564 h 2124901"/>
              <a:gd name="connsiteX3" fmla="*/ 1523260 w 2081359"/>
              <a:gd name="connsiteY3" fmla="*/ 380 h 2124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81359" h="2124901">
                <a:moveTo>
                  <a:pt x="1523260" y="380"/>
                </a:moveTo>
                <a:cubicBezTo>
                  <a:pt x="1679693" y="3359"/>
                  <a:pt x="1845483" y="23900"/>
                  <a:pt x="2019320" y="63338"/>
                </a:cubicBezTo>
                <a:cubicBezTo>
                  <a:pt x="2328364" y="1483130"/>
                  <a:pt x="1452739" y="2377073"/>
                  <a:pt x="62040" y="2061564"/>
                </a:cubicBezTo>
                <a:cubicBezTo>
                  <a:pt x="-208373" y="819246"/>
                  <a:pt x="428225" y="-20469"/>
                  <a:pt x="1523260" y="380"/>
                </a:cubicBezTo>
                <a:close/>
              </a:path>
            </a:pathLst>
          </a:custGeom>
          <a:ln w="31750">
            <a:solidFill>
              <a:schemeClr val="accent3"/>
            </a:solidFill>
          </a:ln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6495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o imag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4700016" cy="6858000"/>
          </a:xfrm>
          <a:prstGeom prst="rect">
            <a:avLst/>
          </a:prstGeom>
          <a:gradFill>
            <a:gsLst>
              <a:gs pos="0">
                <a:srgbClr val="002060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 userDrawn="1"/>
        </p:nvSpPr>
        <p:spPr>
          <a:xfrm>
            <a:off x="-1" y="0"/>
            <a:ext cx="4712276" cy="3967984"/>
          </a:xfrm>
          <a:custGeom>
            <a:avLst/>
            <a:gdLst>
              <a:gd name="connsiteX0" fmla="*/ 0 w 4712276"/>
              <a:gd name="connsiteY0" fmla="*/ 0 h 3967984"/>
              <a:gd name="connsiteX1" fmla="*/ 1744133 w 4712276"/>
              <a:gd name="connsiteY1" fmla="*/ 0 h 3967984"/>
              <a:gd name="connsiteX2" fmla="*/ 1744133 w 4712276"/>
              <a:gd name="connsiteY2" fmla="*/ 0 h 3967984"/>
              <a:gd name="connsiteX3" fmla="*/ 4706083 w 4712276"/>
              <a:gd name="connsiteY3" fmla="*/ 0 h 3967984"/>
              <a:gd name="connsiteX4" fmla="*/ 4712276 w 4712276"/>
              <a:gd name="connsiteY4" fmla="*/ 3576 h 3967984"/>
              <a:gd name="connsiteX5" fmla="*/ 4666803 w 4712276"/>
              <a:gd name="connsiteY5" fmla="*/ 165328 h 3967984"/>
              <a:gd name="connsiteX6" fmla="*/ 4132148 w 4712276"/>
              <a:gd name="connsiteY6" fmla="*/ 1342111 h 3967984"/>
              <a:gd name="connsiteX7" fmla="*/ 177467 w 4712276"/>
              <a:gd name="connsiteY7" fmla="*/ 3946966 h 3967984"/>
              <a:gd name="connsiteX8" fmla="*/ 0 w 4712276"/>
              <a:gd name="connsiteY8" fmla="*/ 3967984 h 3967984"/>
              <a:gd name="connsiteX9" fmla="*/ 0 w 4712276"/>
              <a:gd name="connsiteY9" fmla="*/ 2371301 h 3967984"/>
              <a:gd name="connsiteX10" fmla="*/ 0 w 4712276"/>
              <a:gd name="connsiteY10" fmla="*/ 2371301 h 3967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712276" h="3967984">
                <a:moveTo>
                  <a:pt x="0" y="0"/>
                </a:moveTo>
                <a:lnTo>
                  <a:pt x="1744133" y="0"/>
                </a:lnTo>
                <a:lnTo>
                  <a:pt x="1744133" y="0"/>
                </a:lnTo>
                <a:lnTo>
                  <a:pt x="4706083" y="0"/>
                </a:lnTo>
                <a:lnTo>
                  <a:pt x="4712276" y="3576"/>
                </a:lnTo>
                <a:lnTo>
                  <a:pt x="4666803" y="165328"/>
                </a:lnTo>
                <a:cubicBezTo>
                  <a:pt x="4531616" y="584195"/>
                  <a:pt x="4351612" y="978043"/>
                  <a:pt x="4132148" y="1342111"/>
                </a:cubicBezTo>
                <a:cubicBezTo>
                  <a:pt x="3292011" y="2735807"/>
                  <a:pt x="1873604" y="3693098"/>
                  <a:pt x="177467" y="3946966"/>
                </a:cubicBezTo>
                <a:lnTo>
                  <a:pt x="0" y="3967984"/>
                </a:lnTo>
                <a:lnTo>
                  <a:pt x="0" y="2371301"/>
                </a:lnTo>
                <a:lnTo>
                  <a:pt x="0" y="2371301"/>
                </a:lnTo>
                <a:close/>
              </a:path>
            </a:pathLst>
          </a:custGeom>
          <a:gradFill>
            <a:gsLst>
              <a:gs pos="100000">
                <a:srgbClr val="002060">
                  <a:alpha val="50000"/>
                </a:srgbClr>
              </a:gs>
              <a:gs pos="0">
                <a:schemeClr val="accent4">
                  <a:lumMod val="100000"/>
                  <a:alpha val="35000"/>
                </a:schemeClr>
              </a:gs>
            </a:gsLst>
            <a:lin ang="81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>
            <a:spLocks/>
          </p:cNvSpPr>
          <p:nvPr userDrawn="1"/>
        </p:nvSpPr>
        <p:spPr bwMode="auto">
          <a:xfrm rot="5400000" flipH="1">
            <a:off x="-1886234" y="1886234"/>
            <a:ext cx="6837399" cy="3064930"/>
          </a:xfrm>
          <a:custGeom>
            <a:avLst/>
            <a:gdLst>
              <a:gd name="connsiteX0" fmla="*/ 6837399 w 6837399"/>
              <a:gd name="connsiteY0" fmla="*/ 3064930 h 3064930"/>
              <a:gd name="connsiteX1" fmla="*/ 6837399 w 6837399"/>
              <a:gd name="connsiteY1" fmla="*/ 187713 h 3064930"/>
              <a:gd name="connsiteX2" fmla="*/ 6655309 w 6837399"/>
              <a:gd name="connsiteY2" fmla="*/ 141306 h 3064930"/>
              <a:gd name="connsiteX3" fmla="*/ 5216586 w 6837399"/>
              <a:gd name="connsiteY3" fmla="*/ 1101 h 3064930"/>
              <a:gd name="connsiteX4" fmla="*/ 3902 w 6837399"/>
              <a:gd name="connsiteY4" fmla="*/ 3058087 h 3064930"/>
              <a:gd name="connsiteX5" fmla="*/ 0 w 6837399"/>
              <a:gd name="connsiteY5" fmla="*/ 3064930 h 30649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7399" h="3064930">
                <a:moveTo>
                  <a:pt x="6837399" y="3064930"/>
                </a:moveTo>
                <a:lnTo>
                  <a:pt x="6837399" y="187713"/>
                </a:lnTo>
                <a:lnTo>
                  <a:pt x="6655309" y="141306"/>
                </a:lnTo>
                <a:cubicBezTo>
                  <a:pt x="6174028" y="38015"/>
                  <a:pt x="5691919" y="-7878"/>
                  <a:pt x="5216586" y="1101"/>
                </a:cubicBezTo>
                <a:cubicBezTo>
                  <a:pt x="3137008" y="40380"/>
                  <a:pt x="1187146" y="1129918"/>
                  <a:pt x="3902" y="3058087"/>
                </a:cubicBezTo>
                <a:lnTo>
                  <a:pt x="0" y="3064930"/>
                </a:lnTo>
                <a:close/>
              </a:path>
            </a:pathLst>
          </a:custGeom>
          <a:gradFill>
            <a:gsLst>
              <a:gs pos="100000">
                <a:schemeClr val="accent1">
                  <a:lumMod val="75000"/>
                </a:schemeClr>
              </a:gs>
              <a:gs pos="0">
                <a:schemeClr val="accent1">
                  <a:lumMod val="60000"/>
                  <a:lumOff val="40000"/>
                  <a:alpha val="50000"/>
                </a:schemeClr>
              </a:gs>
            </a:gsLst>
            <a:lin ang="9000000" scaled="0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11"/>
          </p:nvPr>
        </p:nvSpPr>
        <p:spPr>
          <a:xfrm>
            <a:off x="5168729" y="549276"/>
            <a:ext cx="6233224" cy="5508624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None/>
              <a:defRPr sz="22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11317288" y="6308725"/>
            <a:ext cx="874711" cy="876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4"/>
          <p:cNvSpPr txBox="1">
            <a:spLocks/>
          </p:cNvSpPr>
          <p:nvPr userDrawn="1"/>
        </p:nvSpPr>
        <p:spPr>
          <a:xfrm>
            <a:off x="10538280" y="6222267"/>
            <a:ext cx="788596" cy="2554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18288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0ED165B-508D-4AB0-97B5-BC4E73CE310E}" type="slidenum">
              <a:rPr lang="en-US" sz="1400" b="0" i="0" smtClean="0">
                <a:solidFill>
                  <a:schemeClr val="tx1"/>
                </a:solidFill>
                <a:latin typeface="+mn-lt"/>
              </a:rPr>
              <a:pPr algn="r"/>
              <a:t>‹#›</a:t>
            </a:fld>
            <a:endParaRPr lang="en-US" sz="1400" b="0" i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Freeform 5"/>
          <p:cNvSpPr>
            <a:spLocks/>
          </p:cNvSpPr>
          <p:nvPr userDrawn="1"/>
        </p:nvSpPr>
        <p:spPr bwMode="auto">
          <a:xfrm rot="10800000" flipH="1">
            <a:off x="3996266" y="6160995"/>
            <a:ext cx="703749" cy="697004"/>
          </a:xfrm>
          <a:custGeom>
            <a:avLst/>
            <a:gdLst>
              <a:gd name="T0" fmla="*/ 527 w 527"/>
              <a:gd name="T1" fmla="*/ 0 h 522"/>
              <a:gd name="T2" fmla="*/ 22 w 527"/>
              <a:gd name="T3" fmla="*/ 0 h 522"/>
              <a:gd name="T4" fmla="*/ 0 w 527"/>
              <a:gd name="T5" fmla="*/ 132 h 522"/>
              <a:gd name="T6" fmla="*/ 389 w 527"/>
              <a:gd name="T7" fmla="*/ 522 h 522"/>
              <a:gd name="T8" fmla="*/ 527 w 527"/>
              <a:gd name="T9" fmla="*/ 497 h 522"/>
              <a:gd name="T10" fmla="*/ 527 w 527"/>
              <a:gd name="T11" fmla="*/ 0 h 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27" h="522">
                <a:moveTo>
                  <a:pt x="527" y="0"/>
                </a:moveTo>
                <a:cubicBezTo>
                  <a:pt x="22" y="0"/>
                  <a:pt x="22" y="0"/>
                  <a:pt x="22" y="0"/>
                </a:cubicBezTo>
                <a:cubicBezTo>
                  <a:pt x="8" y="42"/>
                  <a:pt x="0" y="86"/>
                  <a:pt x="0" y="132"/>
                </a:cubicBezTo>
                <a:cubicBezTo>
                  <a:pt x="0" y="348"/>
                  <a:pt x="174" y="522"/>
                  <a:pt x="389" y="522"/>
                </a:cubicBezTo>
                <a:cubicBezTo>
                  <a:pt x="438" y="522"/>
                  <a:pt x="485" y="513"/>
                  <a:pt x="527" y="497"/>
                </a:cubicBezTo>
                <a:lnTo>
                  <a:pt x="527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Picture Placeholder 11"/>
          <p:cNvSpPr>
            <a:spLocks noGrp="1" noChangeAspect="1"/>
          </p:cNvSpPr>
          <p:nvPr>
            <p:ph type="pic" sz="quarter" idx="12"/>
          </p:nvPr>
        </p:nvSpPr>
        <p:spPr>
          <a:xfrm>
            <a:off x="1000632" y="1628800"/>
            <a:ext cx="2698752" cy="2698752"/>
          </a:xfrm>
          <a:custGeom>
            <a:avLst/>
            <a:gdLst>
              <a:gd name="connsiteX0" fmla="*/ 2381646 w 4763292"/>
              <a:gd name="connsiteY0" fmla="*/ 0 h 4763292"/>
              <a:gd name="connsiteX1" fmla="*/ 4763292 w 4763292"/>
              <a:gd name="connsiteY1" fmla="*/ 2381646 h 4763292"/>
              <a:gd name="connsiteX2" fmla="*/ 2381646 w 4763292"/>
              <a:gd name="connsiteY2" fmla="*/ 4763292 h 4763292"/>
              <a:gd name="connsiteX3" fmla="*/ 0 w 4763292"/>
              <a:gd name="connsiteY3" fmla="*/ 2381646 h 4763292"/>
              <a:gd name="connsiteX4" fmla="*/ 2381646 w 4763292"/>
              <a:gd name="connsiteY4" fmla="*/ 0 h 4763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63292" h="4763292">
                <a:moveTo>
                  <a:pt x="2381646" y="0"/>
                </a:moveTo>
                <a:cubicBezTo>
                  <a:pt x="3696993" y="0"/>
                  <a:pt x="4763292" y="1066299"/>
                  <a:pt x="4763292" y="2381646"/>
                </a:cubicBezTo>
                <a:cubicBezTo>
                  <a:pt x="4763292" y="3696993"/>
                  <a:pt x="3696993" y="4763292"/>
                  <a:pt x="2381646" y="4763292"/>
                </a:cubicBezTo>
                <a:cubicBezTo>
                  <a:pt x="1066299" y="4763292"/>
                  <a:pt x="0" y="3696993"/>
                  <a:pt x="0" y="2381646"/>
                </a:cubicBezTo>
                <a:cubicBezTo>
                  <a:pt x="0" y="1066299"/>
                  <a:pt x="1066299" y="0"/>
                  <a:pt x="2381646" y="0"/>
                </a:cubicBezTo>
                <a:close/>
              </a:path>
            </a:pathLst>
          </a:custGeom>
          <a:ln w="50800">
            <a:solidFill>
              <a:schemeClr val="accent2"/>
            </a:solidFill>
          </a:ln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42" name="Freeform 41"/>
          <p:cNvSpPr/>
          <p:nvPr userDrawn="1"/>
        </p:nvSpPr>
        <p:spPr>
          <a:xfrm rot="5400000">
            <a:off x="985207" y="319612"/>
            <a:ext cx="4047067" cy="3407843"/>
          </a:xfrm>
          <a:custGeom>
            <a:avLst/>
            <a:gdLst>
              <a:gd name="connsiteX0" fmla="*/ 0 w 4712276"/>
              <a:gd name="connsiteY0" fmla="*/ 0 h 3967984"/>
              <a:gd name="connsiteX1" fmla="*/ 1744133 w 4712276"/>
              <a:gd name="connsiteY1" fmla="*/ 0 h 3967984"/>
              <a:gd name="connsiteX2" fmla="*/ 1744133 w 4712276"/>
              <a:gd name="connsiteY2" fmla="*/ 0 h 3967984"/>
              <a:gd name="connsiteX3" fmla="*/ 4706083 w 4712276"/>
              <a:gd name="connsiteY3" fmla="*/ 0 h 3967984"/>
              <a:gd name="connsiteX4" fmla="*/ 4712276 w 4712276"/>
              <a:gd name="connsiteY4" fmla="*/ 3576 h 3967984"/>
              <a:gd name="connsiteX5" fmla="*/ 4666803 w 4712276"/>
              <a:gd name="connsiteY5" fmla="*/ 165328 h 3967984"/>
              <a:gd name="connsiteX6" fmla="*/ 4132148 w 4712276"/>
              <a:gd name="connsiteY6" fmla="*/ 1342111 h 3967984"/>
              <a:gd name="connsiteX7" fmla="*/ 177467 w 4712276"/>
              <a:gd name="connsiteY7" fmla="*/ 3946966 h 3967984"/>
              <a:gd name="connsiteX8" fmla="*/ 0 w 4712276"/>
              <a:gd name="connsiteY8" fmla="*/ 3967984 h 3967984"/>
              <a:gd name="connsiteX9" fmla="*/ 0 w 4712276"/>
              <a:gd name="connsiteY9" fmla="*/ 2371301 h 3967984"/>
              <a:gd name="connsiteX10" fmla="*/ 0 w 4712276"/>
              <a:gd name="connsiteY10" fmla="*/ 2371301 h 3967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712276" h="3967984">
                <a:moveTo>
                  <a:pt x="0" y="0"/>
                </a:moveTo>
                <a:lnTo>
                  <a:pt x="1744133" y="0"/>
                </a:lnTo>
                <a:lnTo>
                  <a:pt x="1744133" y="0"/>
                </a:lnTo>
                <a:lnTo>
                  <a:pt x="4706083" y="0"/>
                </a:lnTo>
                <a:lnTo>
                  <a:pt x="4712276" y="3576"/>
                </a:lnTo>
                <a:lnTo>
                  <a:pt x="4666803" y="165328"/>
                </a:lnTo>
                <a:cubicBezTo>
                  <a:pt x="4531616" y="584195"/>
                  <a:pt x="4351612" y="978043"/>
                  <a:pt x="4132148" y="1342111"/>
                </a:cubicBezTo>
                <a:cubicBezTo>
                  <a:pt x="3292011" y="2735807"/>
                  <a:pt x="1873604" y="3693098"/>
                  <a:pt x="177467" y="3946966"/>
                </a:cubicBezTo>
                <a:lnTo>
                  <a:pt x="0" y="3967984"/>
                </a:lnTo>
                <a:lnTo>
                  <a:pt x="0" y="2371301"/>
                </a:lnTo>
                <a:lnTo>
                  <a:pt x="0" y="2371301"/>
                </a:lnTo>
                <a:close/>
              </a:path>
            </a:pathLst>
          </a:custGeom>
          <a:gradFill>
            <a:gsLst>
              <a:gs pos="100000">
                <a:srgbClr val="002060">
                  <a:alpha val="50000"/>
                </a:srgbClr>
              </a:gs>
              <a:gs pos="0">
                <a:schemeClr val="accent4">
                  <a:lumMod val="100000"/>
                  <a:alpha val="35000"/>
                </a:schemeClr>
              </a:gs>
            </a:gsLst>
            <a:lin ang="81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 userDrawn="1"/>
        </p:nvSpPr>
        <p:spPr>
          <a:xfrm>
            <a:off x="0" y="0"/>
            <a:ext cx="2912533" cy="1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/>
          <p:cNvGrpSpPr/>
          <p:nvPr userDrawn="1"/>
        </p:nvGrpSpPr>
        <p:grpSpPr>
          <a:xfrm rot="919349">
            <a:off x="743621" y="728766"/>
            <a:ext cx="1480820" cy="1480820"/>
            <a:chOff x="3365500" y="-2252663"/>
            <a:chExt cx="1643063" cy="1643063"/>
          </a:xfrm>
        </p:grpSpPr>
        <p:sp>
          <p:nvSpPr>
            <p:cNvPr id="28" name="Freeform 9"/>
            <p:cNvSpPr>
              <a:spLocks/>
            </p:cNvSpPr>
            <p:nvPr userDrawn="1"/>
          </p:nvSpPr>
          <p:spPr bwMode="auto">
            <a:xfrm>
              <a:off x="3735388" y="-1879601"/>
              <a:ext cx="601663" cy="600075"/>
            </a:xfrm>
            <a:custGeom>
              <a:avLst/>
              <a:gdLst>
                <a:gd name="T0" fmla="*/ 25 w 202"/>
                <a:gd name="T1" fmla="*/ 24 h 201"/>
                <a:gd name="T2" fmla="*/ 25 w 202"/>
                <a:gd name="T3" fmla="*/ 24 h 201"/>
                <a:gd name="T4" fmla="*/ 177 w 202"/>
                <a:gd name="T5" fmla="*/ 177 h 201"/>
                <a:gd name="T6" fmla="*/ 25 w 202"/>
                <a:gd name="T7" fmla="*/ 24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2" h="201">
                  <a:moveTo>
                    <a:pt x="25" y="24"/>
                  </a:moveTo>
                  <a:cubicBezTo>
                    <a:pt x="25" y="24"/>
                    <a:pt x="25" y="24"/>
                    <a:pt x="25" y="24"/>
                  </a:cubicBezTo>
                  <a:cubicBezTo>
                    <a:pt x="0" y="132"/>
                    <a:pt x="69" y="201"/>
                    <a:pt x="177" y="177"/>
                  </a:cubicBezTo>
                  <a:cubicBezTo>
                    <a:pt x="202" y="68"/>
                    <a:pt x="133" y="0"/>
                    <a:pt x="25" y="24"/>
                  </a:cubicBezTo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0"/>
            <p:cNvSpPr>
              <a:spLocks/>
            </p:cNvSpPr>
            <p:nvPr userDrawn="1"/>
          </p:nvSpPr>
          <p:spPr bwMode="auto">
            <a:xfrm>
              <a:off x="4448175" y="-2252663"/>
              <a:ext cx="560388" cy="644525"/>
            </a:xfrm>
            <a:custGeom>
              <a:avLst/>
              <a:gdLst>
                <a:gd name="T0" fmla="*/ 94 w 188"/>
                <a:gd name="T1" fmla="*/ 0 h 216"/>
                <a:gd name="T2" fmla="*/ 94 w 188"/>
                <a:gd name="T3" fmla="*/ 0 h 216"/>
                <a:gd name="T4" fmla="*/ 94 w 188"/>
                <a:gd name="T5" fmla="*/ 216 h 216"/>
                <a:gd name="T6" fmla="*/ 94 w 188"/>
                <a:gd name="T7" fmla="*/ 0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8" h="216">
                  <a:moveTo>
                    <a:pt x="94" y="0"/>
                  </a:moveTo>
                  <a:cubicBezTo>
                    <a:pt x="94" y="0"/>
                    <a:pt x="94" y="0"/>
                    <a:pt x="94" y="0"/>
                  </a:cubicBezTo>
                  <a:cubicBezTo>
                    <a:pt x="0" y="60"/>
                    <a:pt x="0" y="156"/>
                    <a:pt x="94" y="216"/>
                  </a:cubicBezTo>
                  <a:cubicBezTo>
                    <a:pt x="188" y="156"/>
                    <a:pt x="188" y="60"/>
                    <a:pt x="94" y="0"/>
                  </a:cubicBezTo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1"/>
            <p:cNvSpPr>
              <a:spLocks/>
            </p:cNvSpPr>
            <p:nvPr userDrawn="1"/>
          </p:nvSpPr>
          <p:spPr bwMode="auto">
            <a:xfrm>
              <a:off x="3365500" y="-1169988"/>
              <a:ext cx="644525" cy="560388"/>
            </a:xfrm>
            <a:custGeom>
              <a:avLst/>
              <a:gdLst>
                <a:gd name="T0" fmla="*/ 0 w 216"/>
                <a:gd name="T1" fmla="*/ 94 h 188"/>
                <a:gd name="T2" fmla="*/ 0 w 216"/>
                <a:gd name="T3" fmla="*/ 94 h 188"/>
                <a:gd name="T4" fmla="*/ 216 w 216"/>
                <a:gd name="T5" fmla="*/ 94 h 188"/>
                <a:gd name="T6" fmla="*/ 216 w 216"/>
                <a:gd name="T7" fmla="*/ 94 h 188"/>
                <a:gd name="T8" fmla="*/ 216 w 216"/>
                <a:gd name="T9" fmla="*/ 94 h 188"/>
                <a:gd name="T10" fmla="*/ 0 w 216"/>
                <a:gd name="T11" fmla="*/ 9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6" h="188">
                  <a:moveTo>
                    <a:pt x="0" y="94"/>
                  </a:moveTo>
                  <a:cubicBezTo>
                    <a:pt x="0" y="94"/>
                    <a:pt x="0" y="94"/>
                    <a:pt x="0" y="94"/>
                  </a:cubicBezTo>
                  <a:cubicBezTo>
                    <a:pt x="59" y="0"/>
                    <a:pt x="156" y="0"/>
                    <a:pt x="216" y="94"/>
                  </a:cubicBezTo>
                  <a:cubicBezTo>
                    <a:pt x="216" y="94"/>
                    <a:pt x="216" y="94"/>
                    <a:pt x="216" y="94"/>
                  </a:cubicBezTo>
                  <a:cubicBezTo>
                    <a:pt x="216" y="94"/>
                    <a:pt x="216" y="94"/>
                    <a:pt x="216" y="94"/>
                  </a:cubicBezTo>
                  <a:cubicBezTo>
                    <a:pt x="156" y="188"/>
                    <a:pt x="60" y="188"/>
                    <a:pt x="0" y="94"/>
                  </a:cubicBezTo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194690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1317288" y="6308725"/>
            <a:ext cx="874711" cy="876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4"/>
          <p:cNvSpPr txBox="1">
            <a:spLocks/>
          </p:cNvSpPr>
          <p:nvPr userDrawn="1"/>
        </p:nvSpPr>
        <p:spPr>
          <a:xfrm>
            <a:off x="10538280" y="6222267"/>
            <a:ext cx="788596" cy="2554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18288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0ED165B-508D-4AB0-97B5-BC4E73CE310E}" type="slidenum">
              <a:rPr lang="en-US" sz="1400" b="0" i="0" smtClean="0">
                <a:solidFill>
                  <a:schemeClr val="tx1"/>
                </a:solidFill>
                <a:latin typeface="+mn-lt"/>
              </a:rPr>
              <a:pPr algn="r"/>
              <a:t>‹#›</a:t>
            </a:fld>
            <a:endParaRPr lang="en-US" sz="1400" b="0" i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11147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Quot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1317288" y="6308725"/>
            <a:ext cx="874711" cy="876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4"/>
          <p:cNvSpPr txBox="1">
            <a:spLocks/>
          </p:cNvSpPr>
          <p:nvPr userDrawn="1"/>
        </p:nvSpPr>
        <p:spPr>
          <a:xfrm>
            <a:off x="10538280" y="6222267"/>
            <a:ext cx="788596" cy="2554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18288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0ED165B-508D-4AB0-97B5-BC4E73CE310E}" type="slidenum">
              <a:rPr lang="en-US" sz="1400" b="0" i="0" smtClean="0">
                <a:solidFill>
                  <a:schemeClr val="tx1"/>
                </a:solidFill>
                <a:latin typeface="+mn-lt"/>
              </a:rPr>
              <a:pPr algn="r"/>
              <a:t>‹#›</a:t>
            </a:fld>
            <a:endParaRPr lang="en-US" sz="1400" b="0" i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985549" y="1103039"/>
            <a:ext cx="4099069" cy="5037992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200" i="1">
                <a:solidFill>
                  <a:schemeClr val="bg1"/>
                </a:solidFill>
                <a:latin typeface="Baskerville BT" panose="02020602070506020303" pitchFamily="18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 9"/>
          <p:cNvSpPr>
            <a:spLocks/>
          </p:cNvSpPr>
          <p:nvPr userDrawn="1"/>
        </p:nvSpPr>
        <p:spPr bwMode="auto">
          <a:xfrm flipH="1">
            <a:off x="4703184" y="5403720"/>
            <a:ext cx="1386951" cy="1454280"/>
          </a:xfrm>
          <a:custGeom>
            <a:avLst/>
            <a:gdLst>
              <a:gd name="T0" fmla="*/ 372 w 389"/>
              <a:gd name="T1" fmla="*/ 4 h 408"/>
              <a:gd name="T2" fmla="*/ 0 w 389"/>
              <a:gd name="T3" fmla="*/ 254 h 408"/>
              <a:gd name="T4" fmla="*/ 0 w 389"/>
              <a:gd name="T5" fmla="*/ 408 h 408"/>
              <a:gd name="T6" fmla="*/ 96 w 389"/>
              <a:gd name="T7" fmla="*/ 408 h 408"/>
              <a:gd name="T8" fmla="*/ 372 w 389"/>
              <a:gd name="T9" fmla="*/ 4 h 4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9" h="408">
                <a:moveTo>
                  <a:pt x="372" y="4"/>
                </a:moveTo>
                <a:cubicBezTo>
                  <a:pt x="195" y="0"/>
                  <a:pt x="52" y="103"/>
                  <a:pt x="0" y="254"/>
                </a:cubicBezTo>
                <a:cubicBezTo>
                  <a:pt x="0" y="408"/>
                  <a:pt x="0" y="408"/>
                  <a:pt x="0" y="408"/>
                </a:cubicBezTo>
                <a:cubicBezTo>
                  <a:pt x="96" y="408"/>
                  <a:pt x="96" y="408"/>
                  <a:pt x="96" y="408"/>
                </a:cubicBezTo>
                <a:cubicBezTo>
                  <a:pt x="272" y="361"/>
                  <a:pt x="389" y="200"/>
                  <a:pt x="372" y="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9"/>
          <p:cNvSpPr>
            <a:spLocks/>
          </p:cNvSpPr>
          <p:nvPr userDrawn="1"/>
        </p:nvSpPr>
        <p:spPr bwMode="auto">
          <a:xfrm flipH="1">
            <a:off x="3920835" y="5664001"/>
            <a:ext cx="2169300" cy="1193998"/>
          </a:xfrm>
          <a:custGeom>
            <a:avLst/>
            <a:gdLst>
              <a:gd name="T0" fmla="*/ 0 w 673"/>
              <a:gd name="T1" fmla="*/ 333 h 368"/>
              <a:gd name="T2" fmla="*/ 0 w 673"/>
              <a:gd name="T3" fmla="*/ 368 h 368"/>
              <a:gd name="T4" fmla="*/ 484 w 673"/>
              <a:gd name="T5" fmla="*/ 368 h 368"/>
              <a:gd name="T6" fmla="*/ 673 w 673"/>
              <a:gd name="T7" fmla="*/ 146 h 368"/>
              <a:gd name="T8" fmla="*/ 0 w 673"/>
              <a:gd name="T9" fmla="*/ 333 h 3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73" h="368">
                <a:moveTo>
                  <a:pt x="0" y="333"/>
                </a:moveTo>
                <a:cubicBezTo>
                  <a:pt x="0" y="368"/>
                  <a:pt x="0" y="368"/>
                  <a:pt x="0" y="368"/>
                </a:cubicBezTo>
                <a:cubicBezTo>
                  <a:pt x="484" y="368"/>
                  <a:pt x="484" y="368"/>
                  <a:pt x="484" y="368"/>
                </a:cubicBezTo>
                <a:cubicBezTo>
                  <a:pt x="563" y="318"/>
                  <a:pt x="630" y="243"/>
                  <a:pt x="673" y="146"/>
                </a:cubicBezTo>
                <a:cubicBezTo>
                  <a:pt x="425" y="0"/>
                  <a:pt x="132" y="85"/>
                  <a:pt x="0" y="33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2912533" cy="1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968616" y="706062"/>
            <a:ext cx="983757" cy="327025"/>
            <a:chOff x="841384" y="1637243"/>
            <a:chExt cx="1165227" cy="387350"/>
          </a:xfrm>
        </p:grpSpPr>
        <p:sp>
          <p:nvSpPr>
            <p:cNvPr id="14" name="Freeform 5"/>
            <p:cNvSpPr>
              <a:spLocks/>
            </p:cNvSpPr>
            <p:nvPr/>
          </p:nvSpPr>
          <p:spPr bwMode="auto">
            <a:xfrm>
              <a:off x="1236672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6"/>
            <p:cNvSpPr>
              <a:spLocks/>
            </p:cNvSpPr>
            <p:nvPr/>
          </p:nvSpPr>
          <p:spPr bwMode="auto">
            <a:xfrm>
              <a:off x="1627198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7"/>
            <p:cNvSpPr>
              <a:spLocks/>
            </p:cNvSpPr>
            <p:nvPr/>
          </p:nvSpPr>
          <p:spPr bwMode="auto">
            <a:xfrm>
              <a:off x="841384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88 w 100"/>
                <a:gd name="T7" fmla="*/ 88 h 100"/>
                <a:gd name="T8" fmla="*/ 88 w 100"/>
                <a:gd name="T9" fmla="*/ 88 h 100"/>
                <a:gd name="T10" fmla="*/ 12 w 100"/>
                <a:gd name="T11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66" y="0"/>
                    <a:pt x="100" y="34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34" y="100"/>
                    <a:pt x="0" y="66"/>
                    <a:pt x="12" y="1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329897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713" y="1693334"/>
            <a:ext cx="10442576" cy="1439333"/>
          </a:xfrm>
        </p:spPr>
        <p:txBody>
          <a:bodyPr anchor="t" anchorCtr="0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4712" y="2794529"/>
            <a:ext cx="10442575" cy="1500187"/>
          </a:xfrm>
        </p:spPr>
        <p:txBody>
          <a:bodyPr>
            <a:normAutofit/>
          </a:bodyPr>
          <a:lstStyle>
            <a:lvl1pPr marL="0" indent="0" algn="ctr">
              <a:buNone/>
              <a:defRPr sz="3200" i="1">
                <a:solidFill>
                  <a:schemeClr val="bg1"/>
                </a:solidFill>
                <a:latin typeface="Helvetica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606535" y="1083205"/>
            <a:ext cx="4978929" cy="508529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28676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Quot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1317288" y="6308725"/>
            <a:ext cx="874711" cy="876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4"/>
          <p:cNvSpPr txBox="1">
            <a:spLocks/>
          </p:cNvSpPr>
          <p:nvPr userDrawn="1"/>
        </p:nvSpPr>
        <p:spPr>
          <a:xfrm>
            <a:off x="10538280" y="6222267"/>
            <a:ext cx="788596" cy="2554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18288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0ED165B-508D-4AB0-97B5-BC4E73CE310E}" type="slidenum">
              <a:rPr lang="en-US" sz="1400" b="0" i="0" smtClean="0">
                <a:solidFill>
                  <a:schemeClr val="tx1"/>
                </a:solidFill>
                <a:latin typeface="+mn-lt"/>
              </a:rPr>
              <a:pPr algn="r"/>
              <a:t>‹#›</a:t>
            </a:fld>
            <a:endParaRPr lang="en-US" sz="1400" b="0" i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7087414" y="1103039"/>
            <a:ext cx="4099069" cy="5037992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200" i="1">
                <a:solidFill>
                  <a:schemeClr val="bg1"/>
                </a:solidFill>
                <a:latin typeface="Baskerville BT" panose="02020602070506020303" pitchFamily="18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 9"/>
          <p:cNvSpPr>
            <a:spLocks/>
          </p:cNvSpPr>
          <p:nvPr userDrawn="1"/>
        </p:nvSpPr>
        <p:spPr bwMode="auto">
          <a:xfrm flipH="1">
            <a:off x="10805049" y="5403720"/>
            <a:ext cx="1386951" cy="1454280"/>
          </a:xfrm>
          <a:custGeom>
            <a:avLst/>
            <a:gdLst>
              <a:gd name="T0" fmla="*/ 372 w 389"/>
              <a:gd name="T1" fmla="*/ 4 h 408"/>
              <a:gd name="T2" fmla="*/ 0 w 389"/>
              <a:gd name="T3" fmla="*/ 254 h 408"/>
              <a:gd name="T4" fmla="*/ 0 w 389"/>
              <a:gd name="T5" fmla="*/ 408 h 408"/>
              <a:gd name="T6" fmla="*/ 96 w 389"/>
              <a:gd name="T7" fmla="*/ 408 h 408"/>
              <a:gd name="T8" fmla="*/ 372 w 389"/>
              <a:gd name="T9" fmla="*/ 4 h 4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9" h="408">
                <a:moveTo>
                  <a:pt x="372" y="4"/>
                </a:moveTo>
                <a:cubicBezTo>
                  <a:pt x="195" y="0"/>
                  <a:pt x="52" y="103"/>
                  <a:pt x="0" y="254"/>
                </a:cubicBezTo>
                <a:cubicBezTo>
                  <a:pt x="0" y="408"/>
                  <a:pt x="0" y="408"/>
                  <a:pt x="0" y="408"/>
                </a:cubicBezTo>
                <a:cubicBezTo>
                  <a:pt x="96" y="408"/>
                  <a:pt x="96" y="408"/>
                  <a:pt x="96" y="408"/>
                </a:cubicBezTo>
                <a:cubicBezTo>
                  <a:pt x="272" y="361"/>
                  <a:pt x="389" y="200"/>
                  <a:pt x="372" y="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9"/>
          <p:cNvSpPr>
            <a:spLocks/>
          </p:cNvSpPr>
          <p:nvPr userDrawn="1"/>
        </p:nvSpPr>
        <p:spPr bwMode="auto">
          <a:xfrm flipH="1">
            <a:off x="10022700" y="5664001"/>
            <a:ext cx="2169300" cy="1193998"/>
          </a:xfrm>
          <a:custGeom>
            <a:avLst/>
            <a:gdLst>
              <a:gd name="T0" fmla="*/ 0 w 673"/>
              <a:gd name="T1" fmla="*/ 333 h 368"/>
              <a:gd name="T2" fmla="*/ 0 w 673"/>
              <a:gd name="T3" fmla="*/ 368 h 368"/>
              <a:gd name="T4" fmla="*/ 484 w 673"/>
              <a:gd name="T5" fmla="*/ 368 h 368"/>
              <a:gd name="T6" fmla="*/ 673 w 673"/>
              <a:gd name="T7" fmla="*/ 146 h 368"/>
              <a:gd name="T8" fmla="*/ 0 w 673"/>
              <a:gd name="T9" fmla="*/ 333 h 3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73" h="368">
                <a:moveTo>
                  <a:pt x="0" y="333"/>
                </a:moveTo>
                <a:cubicBezTo>
                  <a:pt x="0" y="368"/>
                  <a:pt x="0" y="368"/>
                  <a:pt x="0" y="368"/>
                </a:cubicBezTo>
                <a:cubicBezTo>
                  <a:pt x="484" y="368"/>
                  <a:pt x="484" y="368"/>
                  <a:pt x="484" y="368"/>
                </a:cubicBezTo>
                <a:cubicBezTo>
                  <a:pt x="563" y="318"/>
                  <a:pt x="630" y="243"/>
                  <a:pt x="673" y="146"/>
                </a:cubicBezTo>
                <a:cubicBezTo>
                  <a:pt x="425" y="0"/>
                  <a:pt x="132" y="85"/>
                  <a:pt x="0" y="33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8000"/>
          </a:xfrm>
          <a:solidFill>
            <a:schemeClr val="bg1"/>
          </a:solidFill>
        </p:spPr>
        <p:txBody>
          <a:bodyPr/>
          <a:lstStyle/>
          <a:p>
            <a:endParaRPr lang="en-US"/>
          </a:p>
        </p:txBody>
      </p:sp>
      <p:sp>
        <p:nvSpPr>
          <p:cNvPr id="18" name="TextBox 17"/>
          <p:cNvSpPr txBox="1"/>
          <p:nvPr userDrawn="1"/>
        </p:nvSpPr>
        <p:spPr>
          <a:xfrm>
            <a:off x="6974443" y="270162"/>
            <a:ext cx="1580739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0" b="1" dirty="0">
                <a:solidFill>
                  <a:schemeClr val="bg1"/>
                </a:solidFill>
                <a:latin typeface="Georgia" panose="02040502050405020303" pitchFamily="18" charset="0"/>
              </a:rPr>
              <a:t>“</a:t>
            </a:r>
          </a:p>
          <a:p>
            <a:endParaRPr lang="en-US" sz="100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19" name="Freeform 5"/>
          <p:cNvSpPr>
            <a:spLocks/>
          </p:cNvSpPr>
          <p:nvPr userDrawn="1"/>
        </p:nvSpPr>
        <p:spPr bwMode="auto">
          <a:xfrm>
            <a:off x="10778836" y="0"/>
            <a:ext cx="1413164" cy="1400038"/>
          </a:xfrm>
          <a:custGeom>
            <a:avLst/>
            <a:gdLst>
              <a:gd name="T0" fmla="*/ 527 w 527"/>
              <a:gd name="T1" fmla="*/ 0 h 522"/>
              <a:gd name="T2" fmla="*/ 22 w 527"/>
              <a:gd name="T3" fmla="*/ 0 h 522"/>
              <a:gd name="T4" fmla="*/ 0 w 527"/>
              <a:gd name="T5" fmla="*/ 132 h 522"/>
              <a:gd name="T6" fmla="*/ 389 w 527"/>
              <a:gd name="T7" fmla="*/ 522 h 522"/>
              <a:gd name="T8" fmla="*/ 527 w 527"/>
              <a:gd name="T9" fmla="*/ 497 h 522"/>
              <a:gd name="T10" fmla="*/ 527 w 527"/>
              <a:gd name="T11" fmla="*/ 0 h 522"/>
              <a:gd name="connsiteX0" fmla="*/ 10000 w 10594"/>
              <a:gd name="connsiteY0" fmla="*/ 0 h 10000"/>
              <a:gd name="connsiteX1" fmla="*/ 417 w 10594"/>
              <a:gd name="connsiteY1" fmla="*/ 0 h 10000"/>
              <a:gd name="connsiteX2" fmla="*/ 0 w 10594"/>
              <a:gd name="connsiteY2" fmla="*/ 2529 h 10000"/>
              <a:gd name="connsiteX3" fmla="*/ 7381 w 10594"/>
              <a:gd name="connsiteY3" fmla="*/ 10000 h 10000"/>
              <a:gd name="connsiteX4" fmla="*/ 10000 w 10594"/>
              <a:gd name="connsiteY4" fmla="*/ 9521 h 10000"/>
              <a:gd name="connsiteX5" fmla="*/ 10594 w 10594"/>
              <a:gd name="connsiteY5" fmla="*/ 600 h 10000"/>
              <a:gd name="connsiteX0" fmla="*/ 10000 w 10594"/>
              <a:gd name="connsiteY0" fmla="*/ 0 h 10000"/>
              <a:gd name="connsiteX1" fmla="*/ 417 w 10594"/>
              <a:gd name="connsiteY1" fmla="*/ 0 h 10000"/>
              <a:gd name="connsiteX2" fmla="*/ 0 w 10594"/>
              <a:gd name="connsiteY2" fmla="*/ 2529 h 10000"/>
              <a:gd name="connsiteX3" fmla="*/ 7381 w 10594"/>
              <a:gd name="connsiteY3" fmla="*/ 10000 h 10000"/>
              <a:gd name="connsiteX4" fmla="*/ 10000 w 10594"/>
              <a:gd name="connsiteY4" fmla="*/ 9521 h 10000"/>
              <a:gd name="connsiteX5" fmla="*/ 10594 w 10594"/>
              <a:gd name="connsiteY5" fmla="*/ 600 h 10000"/>
              <a:gd name="connsiteX0" fmla="*/ 10000 w 10000"/>
              <a:gd name="connsiteY0" fmla="*/ 0 h 10000"/>
              <a:gd name="connsiteX1" fmla="*/ 417 w 10000"/>
              <a:gd name="connsiteY1" fmla="*/ 0 h 10000"/>
              <a:gd name="connsiteX2" fmla="*/ 0 w 10000"/>
              <a:gd name="connsiteY2" fmla="*/ 2529 h 10000"/>
              <a:gd name="connsiteX3" fmla="*/ 7381 w 10000"/>
              <a:gd name="connsiteY3" fmla="*/ 10000 h 10000"/>
              <a:gd name="connsiteX4" fmla="*/ 10000 w 10000"/>
              <a:gd name="connsiteY4" fmla="*/ 9521 h 10000"/>
              <a:gd name="connsiteX0" fmla="*/ 417 w 10000"/>
              <a:gd name="connsiteY0" fmla="*/ 0 h 10000"/>
              <a:gd name="connsiteX1" fmla="*/ 0 w 10000"/>
              <a:gd name="connsiteY1" fmla="*/ 2529 h 10000"/>
              <a:gd name="connsiteX2" fmla="*/ 7381 w 10000"/>
              <a:gd name="connsiteY2" fmla="*/ 10000 h 10000"/>
              <a:gd name="connsiteX3" fmla="*/ 10000 w 10000"/>
              <a:gd name="connsiteY3" fmla="*/ 9521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00" h="10000">
                <a:moveTo>
                  <a:pt x="417" y="0"/>
                </a:moveTo>
                <a:cubicBezTo>
                  <a:pt x="152" y="805"/>
                  <a:pt x="0" y="1648"/>
                  <a:pt x="0" y="2529"/>
                </a:cubicBezTo>
                <a:cubicBezTo>
                  <a:pt x="0" y="6667"/>
                  <a:pt x="3302" y="10000"/>
                  <a:pt x="7381" y="10000"/>
                </a:cubicBezTo>
                <a:cubicBezTo>
                  <a:pt x="8311" y="10000"/>
                  <a:pt x="9203" y="9828"/>
                  <a:pt x="10000" y="9521"/>
                </a:cubicBezTo>
              </a:path>
            </a:pathLst>
          </a:custGeom>
          <a:noFill/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9"/>
          <p:cNvSpPr>
            <a:spLocks/>
          </p:cNvSpPr>
          <p:nvPr userDrawn="1"/>
        </p:nvSpPr>
        <p:spPr bwMode="auto">
          <a:xfrm>
            <a:off x="7062373" y="6013044"/>
            <a:ext cx="1347336" cy="844955"/>
          </a:xfrm>
          <a:custGeom>
            <a:avLst/>
            <a:gdLst>
              <a:gd name="T0" fmla="*/ 608 w 618"/>
              <a:gd name="T1" fmla="*/ 386 h 386"/>
              <a:gd name="T2" fmla="*/ 618 w 618"/>
              <a:gd name="T3" fmla="*/ 309 h 386"/>
              <a:gd name="T4" fmla="*/ 309 w 618"/>
              <a:gd name="T5" fmla="*/ 0 h 386"/>
              <a:gd name="T6" fmla="*/ 0 w 618"/>
              <a:gd name="T7" fmla="*/ 309 h 386"/>
              <a:gd name="T8" fmla="*/ 9 w 618"/>
              <a:gd name="T9" fmla="*/ 386 h 386"/>
              <a:gd name="T10" fmla="*/ 608 w 618"/>
              <a:gd name="T11" fmla="*/ 386 h 386"/>
              <a:gd name="connsiteX0" fmla="*/ 9838 w 10000"/>
              <a:gd name="connsiteY0" fmla="*/ 10000 h 10000"/>
              <a:gd name="connsiteX1" fmla="*/ 10000 w 10000"/>
              <a:gd name="connsiteY1" fmla="*/ 8005 h 10000"/>
              <a:gd name="connsiteX2" fmla="*/ 5000 w 10000"/>
              <a:gd name="connsiteY2" fmla="*/ 0 h 10000"/>
              <a:gd name="connsiteX3" fmla="*/ 0 w 10000"/>
              <a:gd name="connsiteY3" fmla="*/ 8005 h 10000"/>
              <a:gd name="connsiteX4" fmla="*/ 146 w 10000"/>
              <a:gd name="connsiteY4" fmla="*/ 10000 h 10000"/>
              <a:gd name="connsiteX5" fmla="*/ 9838 w 10000"/>
              <a:gd name="connsiteY5" fmla="*/ 10000 h 10000"/>
              <a:gd name="connsiteX0" fmla="*/ 9838 w 10231"/>
              <a:gd name="connsiteY0" fmla="*/ 10000 h 10626"/>
              <a:gd name="connsiteX1" fmla="*/ 10000 w 10231"/>
              <a:gd name="connsiteY1" fmla="*/ 8005 h 10626"/>
              <a:gd name="connsiteX2" fmla="*/ 5000 w 10231"/>
              <a:gd name="connsiteY2" fmla="*/ 0 h 10626"/>
              <a:gd name="connsiteX3" fmla="*/ 0 w 10231"/>
              <a:gd name="connsiteY3" fmla="*/ 8005 h 10626"/>
              <a:gd name="connsiteX4" fmla="*/ 146 w 10231"/>
              <a:gd name="connsiteY4" fmla="*/ 10000 h 10626"/>
              <a:gd name="connsiteX5" fmla="*/ 10231 w 10231"/>
              <a:gd name="connsiteY5" fmla="*/ 10626 h 10626"/>
              <a:gd name="connsiteX0" fmla="*/ 9838 w 10231"/>
              <a:gd name="connsiteY0" fmla="*/ 10000 h 10626"/>
              <a:gd name="connsiteX1" fmla="*/ 10000 w 10231"/>
              <a:gd name="connsiteY1" fmla="*/ 8005 h 10626"/>
              <a:gd name="connsiteX2" fmla="*/ 5000 w 10231"/>
              <a:gd name="connsiteY2" fmla="*/ 0 h 10626"/>
              <a:gd name="connsiteX3" fmla="*/ 0 w 10231"/>
              <a:gd name="connsiteY3" fmla="*/ 8005 h 10626"/>
              <a:gd name="connsiteX4" fmla="*/ 146 w 10231"/>
              <a:gd name="connsiteY4" fmla="*/ 10000 h 10626"/>
              <a:gd name="connsiteX5" fmla="*/ 10231 w 10231"/>
              <a:gd name="connsiteY5" fmla="*/ 10626 h 10626"/>
              <a:gd name="connsiteX0" fmla="*/ 9838 w 10231"/>
              <a:gd name="connsiteY0" fmla="*/ 10000 h 10626"/>
              <a:gd name="connsiteX1" fmla="*/ 10000 w 10231"/>
              <a:gd name="connsiteY1" fmla="*/ 8005 h 10626"/>
              <a:gd name="connsiteX2" fmla="*/ 5000 w 10231"/>
              <a:gd name="connsiteY2" fmla="*/ 0 h 10626"/>
              <a:gd name="connsiteX3" fmla="*/ 0 w 10231"/>
              <a:gd name="connsiteY3" fmla="*/ 8005 h 10626"/>
              <a:gd name="connsiteX4" fmla="*/ 146 w 10231"/>
              <a:gd name="connsiteY4" fmla="*/ 10000 h 10626"/>
              <a:gd name="connsiteX5" fmla="*/ 10231 w 10231"/>
              <a:gd name="connsiteY5" fmla="*/ 10626 h 10626"/>
              <a:gd name="connsiteX0" fmla="*/ 9838 w 10000"/>
              <a:gd name="connsiteY0" fmla="*/ 10000 h 10000"/>
              <a:gd name="connsiteX1" fmla="*/ 10000 w 10000"/>
              <a:gd name="connsiteY1" fmla="*/ 8005 h 10000"/>
              <a:gd name="connsiteX2" fmla="*/ 5000 w 10000"/>
              <a:gd name="connsiteY2" fmla="*/ 0 h 10000"/>
              <a:gd name="connsiteX3" fmla="*/ 0 w 10000"/>
              <a:gd name="connsiteY3" fmla="*/ 8005 h 10000"/>
              <a:gd name="connsiteX4" fmla="*/ 146 w 10000"/>
              <a:gd name="connsiteY4" fmla="*/ 10000 h 10000"/>
              <a:gd name="connsiteX5" fmla="*/ 6305 w 10000"/>
              <a:gd name="connsiteY5" fmla="*/ 7970 h 10000"/>
              <a:gd name="connsiteX0" fmla="*/ 9838 w 10000"/>
              <a:gd name="connsiteY0" fmla="*/ 10000 h 10000"/>
              <a:gd name="connsiteX1" fmla="*/ 10000 w 10000"/>
              <a:gd name="connsiteY1" fmla="*/ 8005 h 10000"/>
              <a:gd name="connsiteX2" fmla="*/ 5000 w 10000"/>
              <a:gd name="connsiteY2" fmla="*/ 0 h 10000"/>
              <a:gd name="connsiteX3" fmla="*/ 0 w 10000"/>
              <a:gd name="connsiteY3" fmla="*/ 8005 h 10000"/>
              <a:gd name="connsiteX4" fmla="*/ 146 w 10000"/>
              <a:gd name="connsiteY4" fmla="*/ 10000 h 10000"/>
              <a:gd name="connsiteX5" fmla="*/ 6305 w 10000"/>
              <a:gd name="connsiteY5" fmla="*/ 7970 h 10000"/>
              <a:gd name="connsiteX0" fmla="*/ 9838 w 10000"/>
              <a:gd name="connsiteY0" fmla="*/ 10000 h 10000"/>
              <a:gd name="connsiteX1" fmla="*/ 10000 w 10000"/>
              <a:gd name="connsiteY1" fmla="*/ 8005 h 10000"/>
              <a:gd name="connsiteX2" fmla="*/ 5000 w 10000"/>
              <a:gd name="connsiteY2" fmla="*/ 0 h 10000"/>
              <a:gd name="connsiteX3" fmla="*/ 0 w 10000"/>
              <a:gd name="connsiteY3" fmla="*/ 8005 h 10000"/>
              <a:gd name="connsiteX4" fmla="*/ 146 w 10000"/>
              <a:gd name="connsiteY4" fmla="*/ 10000 h 10000"/>
              <a:gd name="connsiteX5" fmla="*/ 6305 w 10000"/>
              <a:gd name="connsiteY5" fmla="*/ 7970 h 10000"/>
              <a:gd name="connsiteX0" fmla="*/ 9838 w 10000"/>
              <a:gd name="connsiteY0" fmla="*/ 10000 h 10000"/>
              <a:gd name="connsiteX1" fmla="*/ 10000 w 10000"/>
              <a:gd name="connsiteY1" fmla="*/ 8005 h 10000"/>
              <a:gd name="connsiteX2" fmla="*/ 5000 w 10000"/>
              <a:gd name="connsiteY2" fmla="*/ 0 h 10000"/>
              <a:gd name="connsiteX3" fmla="*/ 0 w 10000"/>
              <a:gd name="connsiteY3" fmla="*/ 8005 h 10000"/>
              <a:gd name="connsiteX4" fmla="*/ 146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9838" y="10000"/>
                </a:moveTo>
                <a:cubicBezTo>
                  <a:pt x="9935" y="9378"/>
                  <a:pt x="10000" y="8705"/>
                  <a:pt x="10000" y="8005"/>
                </a:cubicBezTo>
                <a:cubicBezTo>
                  <a:pt x="10000" y="3601"/>
                  <a:pt x="7751" y="0"/>
                  <a:pt x="5000" y="0"/>
                </a:cubicBezTo>
                <a:cubicBezTo>
                  <a:pt x="2233" y="0"/>
                  <a:pt x="0" y="3601"/>
                  <a:pt x="0" y="8005"/>
                </a:cubicBezTo>
                <a:cubicBezTo>
                  <a:pt x="0" y="8705"/>
                  <a:pt x="49" y="9378"/>
                  <a:pt x="146" y="10000"/>
                </a:cubicBezTo>
              </a:path>
            </a:pathLst>
          </a:custGeom>
          <a:noFill/>
          <a:ln w="57150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9"/>
          <p:cNvSpPr>
            <a:spLocks/>
          </p:cNvSpPr>
          <p:nvPr userDrawn="1"/>
        </p:nvSpPr>
        <p:spPr bwMode="auto">
          <a:xfrm>
            <a:off x="6605173" y="6237459"/>
            <a:ext cx="989489" cy="620539"/>
          </a:xfrm>
          <a:custGeom>
            <a:avLst/>
            <a:gdLst>
              <a:gd name="T0" fmla="*/ 608 w 618"/>
              <a:gd name="T1" fmla="*/ 386 h 386"/>
              <a:gd name="T2" fmla="*/ 618 w 618"/>
              <a:gd name="T3" fmla="*/ 309 h 386"/>
              <a:gd name="T4" fmla="*/ 309 w 618"/>
              <a:gd name="T5" fmla="*/ 0 h 386"/>
              <a:gd name="T6" fmla="*/ 0 w 618"/>
              <a:gd name="T7" fmla="*/ 309 h 386"/>
              <a:gd name="T8" fmla="*/ 9 w 618"/>
              <a:gd name="T9" fmla="*/ 386 h 386"/>
              <a:gd name="T10" fmla="*/ 608 w 618"/>
              <a:gd name="T11" fmla="*/ 386 h 386"/>
              <a:gd name="connsiteX0" fmla="*/ 9838 w 10000"/>
              <a:gd name="connsiteY0" fmla="*/ 10000 h 10000"/>
              <a:gd name="connsiteX1" fmla="*/ 10000 w 10000"/>
              <a:gd name="connsiteY1" fmla="*/ 8005 h 10000"/>
              <a:gd name="connsiteX2" fmla="*/ 5000 w 10000"/>
              <a:gd name="connsiteY2" fmla="*/ 0 h 10000"/>
              <a:gd name="connsiteX3" fmla="*/ 0 w 10000"/>
              <a:gd name="connsiteY3" fmla="*/ 8005 h 10000"/>
              <a:gd name="connsiteX4" fmla="*/ 146 w 10000"/>
              <a:gd name="connsiteY4" fmla="*/ 10000 h 10000"/>
              <a:gd name="connsiteX5" fmla="*/ 9838 w 10000"/>
              <a:gd name="connsiteY5" fmla="*/ 10000 h 10000"/>
              <a:gd name="connsiteX0" fmla="*/ 9838 w 10231"/>
              <a:gd name="connsiteY0" fmla="*/ 10000 h 10626"/>
              <a:gd name="connsiteX1" fmla="*/ 10000 w 10231"/>
              <a:gd name="connsiteY1" fmla="*/ 8005 h 10626"/>
              <a:gd name="connsiteX2" fmla="*/ 5000 w 10231"/>
              <a:gd name="connsiteY2" fmla="*/ 0 h 10626"/>
              <a:gd name="connsiteX3" fmla="*/ 0 w 10231"/>
              <a:gd name="connsiteY3" fmla="*/ 8005 h 10626"/>
              <a:gd name="connsiteX4" fmla="*/ 146 w 10231"/>
              <a:gd name="connsiteY4" fmla="*/ 10000 h 10626"/>
              <a:gd name="connsiteX5" fmla="*/ 10231 w 10231"/>
              <a:gd name="connsiteY5" fmla="*/ 10626 h 10626"/>
              <a:gd name="connsiteX0" fmla="*/ 9838 w 10231"/>
              <a:gd name="connsiteY0" fmla="*/ 10000 h 10626"/>
              <a:gd name="connsiteX1" fmla="*/ 10000 w 10231"/>
              <a:gd name="connsiteY1" fmla="*/ 8005 h 10626"/>
              <a:gd name="connsiteX2" fmla="*/ 5000 w 10231"/>
              <a:gd name="connsiteY2" fmla="*/ 0 h 10626"/>
              <a:gd name="connsiteX3" fmla="*/ 0 w 10231"/>
              <a:gd name="connsiteY3" fmla="*/ 8005 h 10626"/>
              <a:gd name="connsiteX4" fmla="*/ 146 w 10231"/>
              <a:gd name="connsiteY4" fmla="*/ 10000 h 10626"/>
              <a:gd name="connsiteX5" fmla="*/ 10231 w 10231"/>
              <a:gd name="connsiteY5" fmla="*/ 10626 h 10626"/>
              <a:gd name="connsiteX0" fmla="*/ 9838 w 10231"/>
              <a:gd name="connsiteY0" fmla="*/ 10000 h 10626"/>
              <a:gd name="connsiteX1" fmla="*/ 10000 w 10231"/>
              <a:gd name="connsiteY1" fmla="*/ 8005 h 10626"/>
              <a:gd name="connsiteX2" fmla="*/ 5000 w 10231"/>
              <a:gd name="connsiteY2" fmla="*/ 0 h 10626"/>
              <a:gd name="connsiteX3" fmla="*/ 0 w 10231"/>
              <a:gd name="connsiteY3" fmla="*/ 8005 h 10626"/>
              <a:gd name="connsiteX4" fmla="*/ 146 w 10231"/>
              <a:gd name="connsiteY4" fmla="*/ 10000 h 10626"/>
              <a:gd name="connsiteX5" fmla="*/ 10231 w 10231"/>
              <a:gd name="connsiteY5" fmla="*/ 10626 h 10626"/>
              <a:gd name="connsiteX0" fmla="*/ 9838 w 10000"/>
              <a:gd name="connsiteY0" fmla="*/ 10000 h 10000"/>
              <a:gd name="connsiteX1" fmla="*/ 10000 w 10000"/>
              <a:gd name="connsiteY1" fmla="*/ 8005 h 10000"/>
              <a:gd name="connsiteX2" fmla="*/ 5000 w 10000"/>
              <a:gd name="connsiteY2" fmla="*/ 0 h 10000"/>
              <a:gd name="connsiteX3" fmla="*/ 0 w 10000"/>
              <a:gd name="connsiteY3" fmla="*/ 8005 h 10000"/>
              <a:gd name="connsiteX4" fmla="*/ 146 w 10000"/>
              <a:gd name="connsiteY4" fmla="*/ 10000 h 10000"/>
              <a:gd name="connsiteX5" fmla="*/ 6305 w 10000"/>
              <a:gd name="connsiteY5" fmla="*/ 7970 h 10000"/>
              <a:gd name="connsiteX0" fmla="*/ 9838 w 10000"/>
              <a:gd name="connsiteY0" fmla="*/ 10000 h 10000"/>
              <a:gd name="connsiteX1" fmla="*/ 10000 w 10000"/>
              <a:gd name="connsiteY1" fmla="*/ 8005 h 10000"/>
              <a:gd name="connsiteX2" fmla="*/ 5000 w 10000"/>
              <a:gd name="connsiteY2" fmla="*/ 0 h 10000"/>
              <a:gd name="connsiteX3" fmla="*/ 0 w 10000"/>
              <a:gd name="connsiteY3" fmla="*/ 8005 h 10000"/>
              <a:gd name="connsiteX4" fmla="*/ 146 w 10000"/>
              <a:gd name="connsiteY4" fmla="*/ 10000 h 10000"/>
              <a:gd name="connsiteX5" fmla="*/ 6305 w 10000"/>
              <a:gd name="connsiteY5" fmla="*/ 7970 h 10000"/>
              <a:gd name="connsiteX0" fmla="*/ 9838 w 10000"/>
              <a:gd name="connsiteY0" fmla="*/ 10000 h 10000"/>
              <a:gd name="connsiteX1" fmla="*/ 10000 w 10000"/>
              <a:gd name="connsiteY1" fmla="*/ 8005 h 10000"/>
              <a:gd name="connsiteX2" fmla="*/ 5000 w 10000"/>
              <a:gd name="connsiteY2" fmla="*/ 0 h 10000"/>
              <a:gd name="connsiteX3" fmla="*/ 0 w 10000"/>
              <a:gd name="connsiteY3" fmla="*/ 8005 h 10000"/>
              <a:gd name="connsiteX4" fmla="*/ 146 w 10000"/>
              <a:gd name="connsiteY4" fmla="*/ 10000 h 10000"/>
              <a:gd name="connsiteX5" fmla="*/ 6305 w 10000"/>
              <a:gd name="connsiteY5" fmla="*/ 7970 h 10000"/>
              <a:gd name="connsiteX0" fmla="*/ 9838 w 10000"/>
              <a:gd name="connsiteY0" fmla="*/ 10000 h 10000"/>
              <a:gd name="connsiteX1" fmla="*/ 10000 w 10000"/>
              <a:gd name="connsiteY1" fmla="*/ 8005 h 10000"/>
              <a:gd name="connsiteX2" fmla="*/ 5000 w 10000"/>
              <a:gd name="connsiteY2" fmla="*/ 0 h 10000"/>
              <a:gd name="connsiteX3" fmla="*/ 0 w 10000"/>
              <a:gd name="connsiteY3" fmla="*/ 8005 h 10000"/>
              <a:gd name="connsiteX4" fmla="*/ 146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9838" y="10000"/>
                </a:moveTo>
                <a:cubicBezTo>
                  <a:pt x="9935" y="9378"/>
                  <a:pt x="10000" y="8705"/>
                  <a:pt x="10000" y="8005"/>
                </a:cubicBezTo>
                <a:cubicBezTo>
                  <a:pt x="10000" y="3601"/>
                  <a:pt x="7751" y="0"/>
                  <a:pt x="5000" y="0"/>
                </a:cubicBezTo>
                <a:cubicBezTo>
                  <a:pt x="2233" y="0"/>
                  <a:pt x="0" y="3601"/>
                  <a:pt x="0" y="8005"/>
                </a:cubicBezTo>
                <a:cubicBezTo>
                  <a:pt x="0" y="8705"/>
                  <a:pt x="49" y="9378"/>
                  <a:pt x="146" y="10000"/>
                </a:cubicBezTo>
              </a:path>
            </a:pathLst>
          </a:custGeom>
          <a:noFill/>
          <a:ln w="57150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6894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434" y="968376"/>
            <a:ext cx="10442575" cy="640291"/>
          </a:xfrm>
        </p:spPr>
        <p:txBody>
          <a:bodyPr anchor="t" anchorCtr="0"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1317288" y="6308725"/>
            <a:ext cx="874711" cy="876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2912533" cy="1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857780" y="567512"/>
            <a:ext cx="983757" cy="327025"/>
            <a:chOff x="841384" y="1637243"/>
            <a:chExt cx="1165227" cy="387350"/>
          </a:xfrm>
        </p:grpSpPr>
        <p:sp>
          <p:nvSpPr>
            <p:cNvPr id="12" name="Freeform 5"/>
            <p:cNvSpPr>
              <a:spLocks/>
            </p:cNvSpPr>
            <p:nvPr/>
          </p:nvSpPr>
          <p:spPr bwMode="auto">
            <a:xfrm>
              <a:off x="1236672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/>
            <p:cNvSpPr>
              <a:spLocks/>
            </p:cNvSpPr>
            <p:nvPr/>
          </p:nvSpPr>
          <p:spPr bwMode="auto">
            <a:xfrm>
              <a:off x="1627198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/>
            <p:cNvSpPr>
              <a:spLocks/>
            </p:cNvSpPr>
            <p:nvPr/>
          </p:nvSpPr>
          <p:spPr bwMode="auto">
            <a:xfrm>
              <a:off x="841384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88 w 100"/>
                <a:gd name="T7" fmla="*/ 88 h 100"/>
                <a:gd name="T8" fmla="*/ 88 w 100"/>
                <a:gd name="T9" fmla="*/ 88 h 100"/>
                <a:gd name="T10" fmla="*/ 12 w 100"/>
                <a:gd name="T11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66" y="0"/>
                    <a:pt x="100" y="34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34" y="100"/>
                    <a:pt x="0" y="66"/>
                    <a:pt x="12" y="1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Slide Number Placeholder 4"/>
          <p:cNvSpPr txBox="1">
            <a:spLocks/>
          </p:cNvSpPr>
          <p:nvPr userDrawn="1"/>
        </p:nvSpPr>
        <p:spPr>
          <a:xfrm>
            <a:off x="10538280" y="6222267"/>
            <a:ext cx="788596" cy="2554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18288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0ED165B-508D-4AB0-97B5-BC4E73CE310E}" type="slidenum">
              <a:rPr lang="en-US" sz="1400" b="0" i="0" smtClean="0">
                <a:solidFill>
                  <a:schemeClr val="tx1"/>
                </a:solidFill>
                <a:latin typeface="+mn-lt"/>
              </a:rPr>
              <a:pPr algn="r"/>
              <a:t>‹#›</a:t>
            </a:fld>
            <a:endParaRPr lang="en-US" sz="1400" b="0" i="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749" y="514106"/>
            <a:ext cx="2388781" cy="839258"/>
          </a:xfrm>
          <a:prstGeom prst="rect">
            <a:avLst/>
          </a:prstGeom>
        </p:spPr>
      </p:pic>
      <p:sp>
        <p:nvSpPr>
          <p:cNvPr id="5" name="Table Placeholder 4"/>
          <p:cNvSpPr>
            <a:spLocks noGrp="1"/>
          </p:cNvSpPr>
          <p:nvPr>
            <p:ph type="tbl" sz="quarter" idx="10"/>
          </p:nvPr>
        </p:nvSpPr>
        <p:spPr>
          <a:xfrm>
            <a:off x="874713" y="1941513"/>
            <a:ext cx="10442575" cy="4116387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7683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434" y="968376"/>
            <a:ext cx="10442575" cy="640291"/>
          </a:xfrm>
        </p:spPr>
        <p:txBody>
          <a:bodyPr anchor="t" anchorCtr="0"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1317288" y="6308725"/>
            <a:ext cx="874711" cy="876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2912533" cy="1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857780" y="567512"/>
            <a:ext cx="983757" cy="327025"/>
            <a:chOff x="841384" y="1637243"/>
            <a:chExt cx="1165227" cy="387350"/>
          </a:xfrm>
        </p:grpSpPr>
        <p:sp>
          <p:nvSpPr>
            <p:cNvPr id="12" name="Freeform 5"/>
            <p:cNvSpPr>
              <a:spLocks/>
            </p:cNvSpPr>
            <p:nvPr/>
          </p:nvSpPr>
          <p:spPr bwMode="auto">
            <a:xfrm>
              <a:off x="1236672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/>
            <p:cNvSpPr>
              <a:spLocks/>
            </p:cNvSpPr>
            <p:nvPr/>
          </p:nvSpPr>
          <p:spPr bwMode="auto">
            <a:xfrm>
              <a:off x="1627198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/>
            <p:cNvSpPr>
              <a:spLocks/>
            </p:cNvSpPr>
            <p:nvPr/>
          </p:nvSpPr>
          <p:spPr bwMode="auto">
            <a:xfrm>
              <a:off x="841384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88 w 100"/>
                <a:gd name="T7" fmla="*/ 88 h 100"/>
                <a:gd name="T8" fmla="*/ 88 w 100"/>
                <a:gd name="T9" fmla="*/ 88 h 100"/>
                <a:gd name="T10" fmla="*/ 12 w 100"/>
                <a:gd name="T11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66" y="0"/>
                    <a:pt x="100" y="34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34" y="100"/>
                    <a:pt x="0" y="66"/>
                    <a:pt x="12" y="1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Slide Number Placeholder 4"/>
          <p:cNvSpPr txBox="1">
            <a:spLocks/>
          </p:cNvSpPr>
          <p:nvPr userDrawn="1"/>
        </p:nvSpPr>
        <p:spPr>
          <a:xfrm>
            <a:off x="10538280" y="6222267"/>
            <a:ext cx="788596" cy="2554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18288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0ED165B-508D-4AB0-97B5-BC4E73CE310E}" type="slidenum">
              <a:rPr lang="en-US" sz="1400" b="0" i="0" smtClean="0">
                <a:solidFill>
                  <a:schemeClr val="tx1"/>
                </a:solidFill>
                <a:latin typeface="+mn-lt"/>
              </a:rPr>
              <a:pPr algn="r"/>
              <a:t>‹#›</a:t>
            </a:fld>
            <a:endParaRPr lang="en-US" sz="1400" b="0" i="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749" y="514106"/>
            <a:ext cx="2388781" cy="839258"/>
          </a:xfrm>
          <a:prstGeom prst="rect">
            <a:avLst/>
          </a:prstGeom>
        </p:spPr>
      </p:pic>
      <p:sp>
        <p:nvSpPr>
          <p:cNvPr id="4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874713" y="1955581"/>
            <a:ext cx="10442575" cy="410231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470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434" y="968376"/>
            <a:ext cx="10442575" cy="640291"/>
          </a:xfrm>
        </p:spPr>
        <p:txBody>
          <a:bodyPr anchor="t" anchorCtr="0"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1317288" y="6308725"/>
            <a:ext cx="874711" cy="876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2912533" cy="1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857780" y="567512"/>
            <a:ext cx="983757" cy="327025"/>
            <a:chOff x="841384" y="1637243"/>
            <a:chExt cx="1165227" cy="387350"/>
          </a:xfrm>
        </p:grpSpPr>
        <p:sp>
          <p:nvSpPr>
            <p:cNvPr id="12" name="Freeform 5"/>
            <p:cNvSpPr>
              <a:spLocks/>
            </p:cNvSpPr>
            <p:nvPr/>
          </p:nvSpPr>
          <p:spPr bwMode="auto">
            <a:xfrm>
              <a:off x="1236672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/>
            <p:cNvSpPr>
              <a:spLocks/>
            </p:cNvSpPr>
            <p:nvPr/>
          </p:nvSpPr>
          <p:spPr bwMode="auto">
            <a:xfrm>
              <a:off x="1627198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/>
            <p:cNvSpPr>
              <a:spLocks/>
            </p:cNvSpPr>
            <p:nvPr/>
          </p:nvSpPr>
          <p:spPr bwMode="auto">
            <a:xfrm>
              <a:off x="841384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88 w 100"/>
                <a:gd name="T7" fmla="*/ 88 h 100"/>
                <a:gd name="T8" fmla="*/ 88 w 100"/>
                <a:gd name="T9" fmla="*/ 88 h 100"/>
                <a:gd name="T10" fmla="*/ 12 w 100"/>
                <a:gd name="T11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66" y="0"/>
                    <a:pt x="100" y="34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34" y="100"/>
                    <a:pt x="0" y="66"/>
                    <a:pt x="12" y="1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Slide Number Placeholder 4"/>
          <p:cNvSpPr txBox="1">
            <a:spLocks/>
          </p:cNvSpPr>
          <p:nvPr userDrawn="1"/>
        </p:nvSpPr>
        <p:spPr>
          <a:xfrm>
            <a:off x="10538280" y="6222267"/>
            <a:ext cx="788596" cy="2554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18288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0ED165B-508D-4AB0-97B5-BC4E73CE310E}" type="slidenum">
              <a:rPr lang="en-US" sz="1400" b="0" i="0" smtClean="0">
                <a:solidFill>
                  <a:schemeClr val="tx1"/>
                </a:solidFill>
                <a:latin typeface="+mn-lt"/>
              </a:rPr>
              <a:pPr algn="r"/>
              <a:t>‹#›</a:t>
            </a:fld>
            <a:endParaRPr lang="en-US" sz="1400" b="0" i="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749" y="514106"/>
            <a:ext cx="2388781" cy="839258"/>
          </a:xfrm>
          <a:prstGeom prst="rect">
            <a:avLst/>
          </a:prstGeom>
        </p:spPr>
      </p:pic>
      <p:sp>
        <p:nvSpPr>
          <p:cNvPr id="4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874713" y="2272146"/>
            <a:ext cx="3289324" cy="3785754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Chart Placeholder 3"/>
          <p:cNvSpPr>
            <a:spLocks noGrp="1"/>
          </p:cNvSpPr>
          <p:nvPr>
            <p:ph type="chart" sz="quarter" idx="12"/>
          </p:nvPr>
        </p:nvSpPr>
        <p:spPr>
          <a:xfrm>
            <a:off x="4451339" y="2272146"/>
            <a:ext cx="3289324" cy="3785754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Chart Placeholder 3"/>
          <p:cNvSpPr>
            <a:spLocks noGrp="1"/>
          </p:cNvSpPr>
          <p:nvPr>
            <p:ph type="chart" sz="quarter" idx="13"/>
          </p:nvPr>
        </p:nvSpPr>
        <p:spPr>
          <a:xfrm>
            <a:off x="8027964" y="2272146"/>
            <a:ext cx="3289324" cy="3785754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874713" y="1870944"/>
            <a:ext cx="3295505" cy="525896"/>
          </a:xfrm>
        </p:spPr>
        <p:txBody>
          <a:bodyPr>
            <a:no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Master text styles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4451339" y="1870944"/>
            <a:ext cx="3267797" cy="525896"/>
          </a:xfrm>
        </p:spPr>
        <p:txBody>
          <a:bodyPr>
            <a:no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Master text styles</a:t>
            </a:r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8027964" y="1870944"/>
            <a:ext cx="3267797" cy="525896"/>
          </a:xfrm>
        </p:spPr>
        <p:txBody>
          <a:bodyPr>
            <a:no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5451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u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434" y="968376"/>
            <a:ext cx="10442575" cy="640291"/>
          </a:xfrm>
        </p:spPr>
        <p:txBody>
          <a:bodyPr anchor="t" anchorCtr="0"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1317288" y="6308725"/>
            <a:ext cx="874711" cy="876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2912533" cy="1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857780" y="567512"/>
            <a:ext cx="983757" cy="327025"/>
            <a:chOff x="841384" y="1637243"/>
            <a:chExt cx="1165227" cy="387350"/>
          </a:xfrm>
        </p:grpSpPr>
        <p:sp>
          <p:nvSpPr>
            <p:cNvPr id="12" name="Freeform 5"/>
            <p:cNvSpPr>
              <a:spLocks/>
            </p:cNvSpPr>
            <p:nvPr/>
          </p:nvSpPr>
          <p:spPr bwMode="auto">
            <a:xfrm>
              <a:off x="1236672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/>
            <p:cNvSpPr>
              <a:spLocks/>
            </p:cNvSpPr>
            <p:nvPr/>
          </p:nvSpPr>
          <p:spPr bwMode="auto">
            <a:xfrm>
              <a:off x="1627198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/>
            <p:cNvSpPr>
              <a:spLocks/>
            </p:cNvSpPr>
            <p:nvPr/>
          </p:nvSpPr>
          <p:spPr bwMode="auto">
            <a:xfrm>
              <a:off x="841384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88 w 100"/>
                <a:gd name="T7" fmla="*/ 88 h 100"/>
                <a:gd name="T8" fmla="*/ 88 w 100"/>
                <a:gd name="T9" fmla="*/ 88 h 100"/>
                <a:gd name="T10" fmla="*/ 12 w 100"/>
                <a:gd name="T11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66" y="0"/>
                    <a:pt x="100" y="34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34" y="100"/>
                    <a:pt x="0" y="66"/>
                    <a:pt x="12" y="1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Slide Number Placeholder 4"/>
          <p:cNvSpPr txBox="1">
            <a:spLocks/>
          </p:cNvSpPr>
          <p:nvPr userDrawn="1"/>
        </p:nvSpPr>
        <p:spPr>
          <a:xfrm>
            <a:off x="10538280" y="6222267"/>
            <a:ext cx="788596" cy="2554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18288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0ED165B-508D-4AB0-97B5-BC4E73CE310E}" type="slidenum">
              <a:rPr lang="en-US" sz="1400" b="0" i="0" smtClean="0">
                <a:solidFill>
                  <a:schemeClr val="tx1"/>
                </a:solidFill>
                <a:latin typeface="+mn-lt"/>
              </a:rPr>
              <a:pPr algn="r"/>
              <a:t>‹#›</a:t>
            </a:fld>
            <a:endParaRPr lang="en-US" sz="1400" b="0" i="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749" y="514106"/>
            <a:ext cx="2388781" cy="839258"/>
          </a:xfrm>
          <a:prstGeom prst="rect">
            <a:avLst/>
          </a:prstGeom>
        </p:spPr>
      </p:pic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5181600" y="1414764"/>
            <a:ext cx="7010400" cy="5456038"/>
            <a:chOff x="2101597" y="594889"/>
            <a:chExt cx="4994398" cy="3886016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01597" y="594889"/>
              <a:ext cx="4994398" cy="3886016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>
            <a:xfrm>
              <a:off x="2908092" y="1313332"/>
              <a:ext cx="3310128" cy="2049481"/>
            </a:xfrm>
            <a:prstGeom prst="rect">
              <a:avLst/>
            </a:prstGeom>
            <a:solidFill>
              <a:srgbClr val="558ED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latin typeface="Lato Light"/>
              </a:endParaRPr>
            </a:p>
          </p:txBody>
        </p:sp>
      </p:grpSp>
      <p:sp>
        <p:nvSpPr>
          <p:cNvPr id="20" name="Picture Placeholder 1"/>
          <p:cNvSpPr>
            <a:spLocks noGrp="1"/>
          </p:cNvSpPr>
          <p:nvPr>
            <p:ph type="pic" sz="quarter" idx="11"/>
          </p:nvPr>
        </p:nvSpPr>
        <p:spPr>
          <a:xfrm>
            <a:off x="6322080" y="2449749"/>
            <a:ext cx="4641195" cy="2846152"/>
          </a:xfrm>
        </p:spPr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74713" y="2019300"/>
            <a:ext cx="4287838" cy="4038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25327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- Light">
    <p:bg>
      <p:bgPr>
        <a:gradFill flip="none" rotWithShape="1">
          <a:gsLst>
            <a:gs pos="52000">
              <a:schemeClr val="bg1">
                <a:lumMod val="100000"/>
              </a:schemeClr>
            </a:gs>
            <a:gs pos="0">
              <a:schemeClr val="bg1">
                <a:lumMod val="93000"/>
              </a:schemeClr>
            </a:gs>
            <a:gs pos="100000">
              <a:schemeClr val="bg1">
                <a:lumMod val="93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1E58E15-C37F-0AC9-71F7-491C0F12D777}"/>
              </a:ext>
            </a:extLst>
          </p:cNvPr>
          <p:cNvSpPr/>
          <p:nvPr userDrawn="1"/>
        </p:nvSpPr>
        <p:spPr>
          <a:xfrm>
            <a:off x="-1" y="0"/>
            <a:ext cx="12192001" cy="68675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2238FC-ACA5-0246-1195-9F41DAF7D46B}"/>
              </a:ext>
            </a:extLst>
          </p:cNvPr>
          <p:cNvSpPr txBox="1"/>
          <p:nvPr userDrawn="1"/>
        </p:nvSpPr>
        <p:spPr>
          <a:xfrm>
            <a:off x="0" y="5191485"/>
            <a:ext cx="12192000" cy="373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700" spc="15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www.educatordiversity.org</a:t>
            </a:r>
            <a:endParaRPr lang="en-US" sz="2700" spc="15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Text&#10;&#10;Description automatically generated with low confidence">
            <a:extLst>
              <a:ext uri="{FF2B5EF4-FFF2-40B4-BE49-F238E27FC236}">
                <a16:creationId xmlns:a16="http://schemas.microsoft.com/office/drawing/2014/main" id="{24C52F95-C4EA-15E6-B253-849C3221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552" y="2325815"/>
            <a:ext cx="6343317" cy="2206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7379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- Dark">
    <p:bg>
      <p:bgPr>
        <a:gradFill flip="none" rotWithShape="1">
          <a:gsLst>
            <a:gs pos="52000">
              <a:schemeClr val="bg1">
                <a:lumMod val="100000"/>
              </a:schemeClr>
            </a:gs>
            <a:gs pos="0">
              <a:schemeClr val="bg1">
                <a:lumMod val="93000"/>
              </a:schemeClr>
            </a:gs>
            <a:gs pos="100000">
              <a:schemeClr val="bg1">
                <a:lumMod val="93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1E58E15-C37F-0AC9-71F7-491C0F12D777}"/>
              </a:ext>
            </a:extLst>
          </p:cNvPr>
          <p:cNvSpPr/>
          <p:nvPr userDrawn="1"/>
        </p:nvSpPr>
        <p:spPr>
          <a:xfrm>
            <a:off x="-1" y="0"/>
            <a:ext cx="12192001" cy="6867525"/>
          </a:xfrm>
          <a:prstGeom prst="rect">
            <a:avLst/>
          </a:prstGeom>
          <a:solidFill>
            <a:srgbClr val="4700A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3A12B83E-7163-7E2B-CF78-2C8A19446E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552" y="2325815"/>
            <a:ext cx="6348794" cy="220827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F2238FC-ACA5-0246-1195-9F41DAF7D46B}"/>
              </a:ext>
            </a:extLst>
          </p:cNvPr>
          <p:cNvSpPr txBox="1"/>
          <p:nvPr userDrawn="1"/>
        </p:nvSpPr>
        <p:spPr>
          <a:xfrm>
            <a:off x="0" y="5191485"/>
            <a:ext cx="12192000" cy="373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700" spc="1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www.educatordiversity.org</a:t>
            </a:r>
            <a:endParaRPr lang="en-US" sz="2700" spc="1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1908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 - Chart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Single Corner Rectangle 5">
            <a:extLst>
              <a:ext uri="{FF2B5EF4-FFF2-40B4-BE49-F238E27FC236}">
                <a16:creationId xmlns:a16="http://schemas.microsoft.com/office/drawing/2014/main" id="{608978B5-CA3F-DCE0-C940-23CEDB3D4710}"/>
              </a:ext>
            </a:extLst>
          </p:cNvPr>
          <p:cNvSpPr/>
          <p:nvPr userDrawn="1"/>
        </p:nvSpPr>
        <p:spPr>
          <a:xfrm flipV="1">
            <a:off x="0" y="0"/>
            <a:ext cx="6096000" cy="1082040"/>
          </a:xfrm>
          <a:prstGeom prst="round1Rect">
            <a:avLst>
              <a:gd name="adj" fmla="val 50000"/>
            </a:avLst>
          </a:prstGeom>
          <a:solidFill>
            <a:srgbClr val="6DB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32D54-5C89-A60F-B562-BC47E5D3E1E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3BB7F6A-46DB-8D4B-A599-4978E2A269E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Text&#10;&#10;Description automatically generated with low confidence">
            <a:extLst>
              <a:ext uri="{FF2B5EF4-FFF2-40B4-BE49-F238E27FC236}">
                <a16:creationId xmlns:a16="http://schemas.microsoft.com/office/drawing/2014/main" id="{30CB6CA6-675A-6C66-40F4-7ECFD1BE11C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4792" y="205011"/>
            <a:ext cx="2521458" cy="877029"/>
          </a:xfrm>
          <a:prstGeom prst="rect">
            <a:avLst/>
          </a:prstGeom>
        </p:spPr>
      </p:pic>
      <p:sp>
        <p:nvSpPr>
          <p:cNvPr id="10" name="Text Placeholder 17">
            <a:extLst>
              <a:ext uri="{FF2B5EF4-FFF2-40B4-BE49-F238E27FC236}">
                <a16:creationId xmlns:a16="http://schemas.microsoft.com/office/drawing/2014/main" id="{95A979A2-E66D-80C7-2B1E-0017F78230F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2120" y="267868"/>
            <a:ext cx="5095240" cy="334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HEADLINE</a:t>
            </a:r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3D3BCE65-FB9A-C6AA-0625-769A6545803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2120" y="649954"/>
            <a:ext cx="5095240" cy="172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="0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Sub Headline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B436A51-339F-6CF8-EF86-4F36BA877DBA}"/>
              </a:ext>
            </a:extLst>
          </p:cNvPr>
          <p:cNvCxnSpPr>
            <a:cxnSpLocks/>
          </p:cNvCxnSpPr>
          <p:nvPr userDrawn="1"/>
        </p:nvCxnSpPr>
        <p:spPr>
          <a:xfrm>
            <a:off x="526052" y="601980"/>
            <a:ext cx="402274" cy="0"/>
          </a:xfrm>
          <a:prstGeom prst="line">
            <a:avLst/>
          </a:prstGeom>
          <a:ln>
            <a:solidFill>
              <a:srgbClr val="AA64FB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6B55B927-F428-2181-7CDA-00B090DA00A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472101" y="1598801"/>
            <a:ext cx="2828599" cy="612399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50000"/>
              </a:lnSpc>
              <a:buNone/>
              <a:defRPr sz="1700" b="1">
                <a:solidFill>
                  <a:schemeClr val="tx2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Chart Title</a:t>
            </a:r>
          </a:p>
        </p:txBody>
      </p:sp>
      <p:sp>
        <p:nvSpPr>
          <p:cNvPr id="3" name="Text Placeholder 17">
            <a:extLst>
              <a:ext uri="{FF2B5EF4-FFF2-40B4-BE49-F238E27FC236}">
                <a16:creationId xmlns:a16="http://schemas.microsoft.com/office/drawing/2014/main" id="{7498FE4C-5367-EF00-5AD9-B224595042A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81701" y="1598801"/>
            <a:ext cx="2828599" cy="612399"/>
          </a:xfrm>
          <a:prstGeom prst="rect">
            <a:avLst/>
          </a:prstGeom>
        </p:spPr>
        <p:txBody>
          <a:bodyPr/>
          <a:lstStyle>
            <a:lvl1pPr marL="0" indent="0" algn="ctr" defTabSz="914377" rtl="0" eaLnBrk="1" latinLnBrk="0" hangingPunct="1">
              <a:lnSpc>
                <a:spcPct val="150000"/>
              </a:lnSpc>
              <a:spcBef>
                <a:spcPts val="1000"/>
              </a:spcBef>
              <a:buClr>
                <a:schemeClr val="accent3"/>
              </a:buClr>
              <a:buSzPct val="110000"/>
              <a:buFont typeface="Wingdings" panose="05000000000000000000" pitchFamily="2" charset="2"/>
              <a:buNone/>
              <a:defRPr lang="en-US" sz="1700" b="1" kern="1200" dirty="0">
                <a:solidFill>
                  <a:schemeClr val="tx2"/>
                </a:solidFill>
                <a:latin typeface="Proxima Nova" panose="02000506030000020004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Chart Title</a:t>
            </a:r>
          </a:p>
        </p:txBody>
      </p:sp>
      <p:sp>
        <p:nvSpPr>
          <p:cNvPr id="9" name="Text Placeholder 17">
            <a:extLst>
              <a:ext uri="{FF2B5EF4-FFF2-40B4-BE49-F238E27FC236}">
                <a16:creationId xmlns:a16="http://schemas.microsoft.com/office/drawing/2014/main" id="{80742418-A773-C6CD-0603-4294C6B8D8F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891301" y="1598801"/>
            <a:ext cx="2828599" cy="612399"/>
          </a:xfrm>
          <a:prstGeom prst="rect">
            <a:avLst/>
          </a:prstGeom>
        </p:spPr>
        <p:txBody>
          <a:bodyPr/>
          <a:lstStyle>
            <a:lvl1pPr marL="0" indent="0" algn="ctr" defTabSz="914377" rtl="0" eaLnBrk="1" latinLnBrk="0" hangingPunct="1">
              <a:lnSpc>
                <a:spcPct val="150000"/>
              </a:lnSpc>
              <a:spcBef>
                <a:spcPts val="1000"/>
              </a:spcBef>
              <a:buClr>
                <a:schemeClr val="accent3"/>
              </a:buClr>
              <a:buSzPct val="110000"/>
              <a:buFont typeface="Wingdings" panose="05000000000000000000" pitchFamily="2" charset="2"/>
              <a:buNone/>
              <a:defRPr lang="en-US" sz="1700" b="1" kern="1200" dirty="0">
                <a:solidFill>
                  <a:schemeClr val="tx2"/>
                </a:solidFill>
                <a:latin typeface="Proxima Nova" panose="02000506030000020004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Chart Title</a:t>
            </a:r>
          </a:p>
        </p:txBody>
      </p:sp>
      <p:sp>
        <p:nvSpPr>
          <p:cNvPr id="16" name="Text Placeholder 17">
            <a:extLst>
              <a:ext uri="{FF2B5EF4-FFF2-40B4-BE49-F238E27FC236}">
                <a16:creationId xmlns:a16="http://schemas.microsoft.com/office/drawing/2014/main" id="{E2C76298-C5E3-9B23-26CE-E258D0731C8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472101" y="4770120"/>
            <a:ext cx="2828599" cy="1437926"/>
          </a:xfrm>
          <a:prstGeom prst="rect">
            <a:avLst/>
          </a:prstGeom>
        </p:spPr>
        <p:txBody>
          <a:bodyPr/>
          <a:lstStyle>
            <a:lvl1pPr marL="0" indent="0" algn="l" defTabSz="914377" rtl="0" eaLnBrk="1" latinLnBrk="0" hangingPunct="1">
              <a:lnSpc>
                <a:spcPct val="150000"/>
              </a:lnSpc>
              <a:spcBef>
                <a:spcPts val="1000"/>
              </a:spcBef>
              <a:buClr>
                <a:schemeClr val="accent3"/>
              </a:buClr>
              <a:buSzPct val="110000"/>
              <a:buFont typeface="Wingdings" panose="05000000000000000000" pitchFamily="2" charset="2"/>
              <a:buNone/>
              <a:defRPr lang="en-US" sz="1200" b="0" kern="1200" dirty="0">
                <a:solidFill>
                  <a:schemeClr val="tx1"/>
                </a:solidFill>
                <a:latin typeface="Proxima Nova" panose="02000506030000020004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sp>
        <p:nvSpPr>
          <p:cNvPr id="17" name="Text Placeholder 17">
            <a:extLst>
              <a:ext uri="{FF2B5EF4-FFF2-40B4-BE49-F238E27FC236}">
                <a16:creationId xmlns:a16="http://schemas.microsoft.com/office/drawing/2014/main" id="{9D381565-20B3-AAB9-6374-8FE8439937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81701" y="4770120"/>
            <a:ext cx="2828599" cy="1437926"/>
          </a:xfrm>
          <a:prstGeom prst="rect">
            <a:avLst/>
          </a:prstGeom>
        </p:spPr>
        <p:txBody>
          <a:bodyPr/>
          <a:lstStyle>
            <a:lvl1pPr marL="0" indent="0" algn="l" defTabSz="914377" rtl="0" eaLnBrk="1" latinLnBrk="0" hangingPunct="1">
              <a:lnSpc>
                <a:spcPct val="150000"/>
              </a:lnSpc>
              <a:spcBef>
                <a:spcPts val="1000"/>
              </a:spcBef>
              <a:buClr>
                <a:schemeClr val="accent3"/>
              </a:buClr>
              <a:buSzPct val="110000"/>
              <a:buFont typeface="Wingdings" panose="05000000000000000000" pitchFamily="2" charset="2"/>
              <a:buNone/>
              <a:defRPr lang="en-US" sz="1200" b="0" kern="1200" dirty="0">
                <a:solidFill>
                  <a:schemeClr val="tx1"/>
                </a:solidFill>
                <a:latin typeface="Proxima Nova" panose="02000506030000020004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5D6644C0-E6FB-A89D-409C-027F0553C1D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891301" y="4770120"/>
            <a:ext cx="2828599" cy="1437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2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BFBFBDB1-1D07-C77A-EC48-6695FDFB29C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34236" y="6406049"/>
            <a:ext cx="2506501" cy="290933"/>
          </a:xfrm>
          <a:prstGeom prst="rect">
            <a:avLst/>
          </a:prstGeom>
        </p:spPr>
      </p:pic>
      <p:sp>
        <p:nvSpPr>
          <p:cNvPr id="21" name="Chart Placeholder 20">
            <a:extLst>
              <a:ext uri="{FF2B5EF4-FFF2-40B4-BE49-F238E27FC236}">
                <a16:creationId xmlns:a16="http://schemas.microsoft.com/office/drawing/2014/main" id="{521BF733-EF2A-8866-8680-0D8275681F09}"/>
              </a:ext>
            </a:extLst>
          </p:cNvPr>
          <p:cNvSpPr>
            <a:spLocks noGrp="1"/>
          </p:cNvSpPr>
          <p:nvPr>
            <p:ph type="chart" sz="quarter" idx="24"/>
          </p:nvPr>
        </p:nvSpPr>
        <p:spPr>
          <a:xfrm>
            <a:off x="1773166" y="2371501"/>
            <a:ext cx="2226469" cy="222726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2" name="Chart Placeholder 20">
            <a:extLst>
              <a:ext uri="{FF2B5EF4-FFF2-40B4-BE49-F238E27FC236}">
                <a16:creationId xmlns:a16="http://schemas.microsoft.com/office/drawing/2014/main" id="{A59903B5-F5EF-7E99-A868-466865E40779}"/>
              </a:ext>
            </a:extLst>
          </p:cNvPr>
          <p:cNvSpPr>
            <a:spLocks noGrp="1"/>
          </p:cNvSpPr>
          <p:nvPr>
            <p:ph type="chart" sz="quarter" idx="25"/>
          </p:nvPr>
        </p:nvSpPr>
        <p:spPr>
          <a:xfrm>
            <a:off x="5006223" y="2371501"/>
            <a:ext cx="2226469" cy="222726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3" name="Chart Placeholder 20">
            <a:extLst>
              <a:ext uri="{FF2B5EF4-FFF2-40B4-BE49-F238E27FC236}">
                <a16:creationId xmlns:a16="http://schemas.microsoft.com/office/drawing/2014/main" id="{656181D2-9D84-7BA0-4E26-1B417013A976}"/>
              </a:ext>
            </a:extLst>
          </p:cNvPr>
          <p:cNvSpPr>
            <a:spLocks noGrp="1"/>
          </p:cNvSpPr>
          <p:nvPr>
            <p:ph type="chart" sz="quarter" idx="26"/>
          </p:nvPr>
        </p:nvSpPr>
        <p:spPr>
          <a:xfrm>
            <a:off x="8239280" y="2371501"/>
            <a:ext cx="2226469" cy="222726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76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 - Chart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Single Corner Rectangle 5">
            <a:extLst>
              <a:ext uri="{FF2B5EF4-FFF2-40B4-BE49-F238E27FC236}">
                <a16:creationId xmlns:a16="http://schemas.microsoft.com/office/drawing/2014/main" id="{608978B5-CA3F-DCE0-C940-23CEDB3D4710}"/>
              </a:ext>
            </a:extLst>
          </p:cNvPr>
          <p:cNvSpPr/>
          <p:nvPr userDrawn="1"/>
        </p:nvSpPr>
        <p:spPr>
          <a:xfrm flipV="1">
            <a:off x="0" y="0"/>
            <a:ext cx="6096000" cy="1082040"/>
          </a:xfrm>
          <a:prstGeom prst="round1Rect">
            <a:avLst>
              <a:gd name="adj" fmla="val 50000"/>
            </a:avLst>
          </a:prstGeom>
          <a:solidFill>
            <a:srgbClr val="AA64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32D54-5C89-A60F-B562-BC47E5D3E1E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3BB7F6A-46DB-8D4B-A599-4978E2A269E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Text&#10;&#10;Description automatically generated with low confidence">
            <a:extLst>
              <a:ext uri="{FF2B5EF4-FFF2-40B4-BE49-F238E27FC236}">
                <a16:creationId xmlns:a16="http://schemas.microsoft.com/office/drawing/2014/main" id="{30CB6CA6-675A-6C66-40F4-7ECFD1BE11C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4792" y="205011"/>
            <a:ext cx="2521458" cy="877029"/>
          </a:xfrm>
          <a:prstGeom prst="rect">
            <a:avLst/>
          </a:prstGeom>
        </p:spPr>
      </p:pic>
      <p:sp>
        <p:nvSpPr>
          <p:cNvPr id="10" name="Text Placeholder 17">
            <a:extLst>
              <a:ext uri="{FF2B5EF4-FFF2-40B4-BE49-F238E27FC236}">
                <a16:creationId xmlns:a16="http://schemas.microsoft.com/office/drawing/2014/main" id="{95A979A2-E66D-80C7-2B1E-0017F78230F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2120" y="267868"/>
            <a:ext cx="5095240" cy="334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HEADLINE</a:t>
            </a:r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3D3BCE65-FB9A-C6AA-0625-769A6545803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2120" y="649954"/>
            <a:ext cx="5095240" cy="172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="0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Sub Headline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B436A51-339F-6CF8-EF86-4F36BA877DBA}"/>
              </a:ext>
            </a:extLst>
          </p:cNvPr>
          <p:cNvCxnSpPr>
            <a:cxnSpLocks/>
          </p:cNvCxnSpPr>
          <p:nvPr userDrawn="1"/>
        </p:nvCxnSpPr>
        <p:spPr>
          <a:xfrm>
            <a:off x="526052" y="601980"/>
            <a:ext cx="402274" cy="0"/>
          </a:xfrm>
          <a:prstGeom prst="line">
            <a:avLst/>
          </a:prstGeom>
          <a:ln>
            <a:solidFill>
              <a:srgbClr val="AA64FB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Text Placeholder 17">
            <a:extLst>
              <a:ext uri="{FF2B5EF4-FFF2-40B4-BE49-F238E27FC236}">
                <a16:creationId xmlns:a16="http://schemas.microsoft.com/office/drawing/2014/main" id="{9FCAABB8-917D-8A22-C9A9-D978135EE91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472101" y="1598801"/>
            <a:ext cx="2828599" cy="612399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50000"/>
              </a:lnSpc>
              <a:buNone/>
              <a:defRPr sz="1700" b="1">
                <a:solidFill>
                  <a:schemeClr val="tx2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Chart Title</a:t>
            </a:r>
          </a:p>
        </p:txBody>
      </p:sp>
      <p:sp>
        <p:nvSpPr>
          <p:cNvPr id="9" name="Text Placeholder 17">
            <a:extLst>
              <a:ext uri="{FF2B5EF4-FFF2-40B4-BE49-F238E27FC236}">
                <a16:creationId xmlns:a16="http://schemas.microsoft.com/office/drawing/2014/main" id="{16FD8450-CAA1-EA8C-CF6A-0AF611221D7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81701" y="1598801"/>
            <a:ext cx="2828599" cy="612399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50000"/>
              </a:lnSpc>
              <a:buNone/>
              <a:defRPr sz="1700" b="1">
                <a:solidFill>
                  <a:schemeClr val="tx2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Chart Title</a:t>
            </a:r>
          </a:p>
        </p:txBody>
      </p:sp>
      <p:sp>
        <p:nvSpPr>
          <p:cNvPr id="13" name="Text Placeholder 17">
            <a:extLst>
              <a:ext uri="{FF2B5EF4-FFF2-40B4-BE49-F238E27FC236}">
                <a16:creationId xmlns:a16="http://schemas.microsoft.com/office/drawing/2014/main" id="{41D2B14B-6A71-6929-CAE5-DFDF671E4AA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891301" y="1598801"/>
            <a:ext cx="2828599" cy="612399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50000"/>
              </a:lnSpc>
              <a:buNone/>
              <a:defRPr sz="1700" b="1">
                <a:solidFill>
                  <a:schemeClr val="tx2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Chart Title</a:t>
            </a:r>
          </a:p>
        </p:txBody>
      </p:sp>
      <p:sp>
        <p:nvSpPr>
          <p:cNvPr id="17" name="Text Placeholder 17">
            <a:extLst>
              <a:ext uri="{FF2B5EF4-FFF2-40B4-BE49-F238E27FC236}">
                <a16:creationId xmlns:a16="http://schemas.microsoft.com/office/drawing/2014/main" id="{03CD8CE8-F675-2C91-D9E6-0620F020413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472101" y="4770120"/>
            <a:ext cx="2828599" cy="1437926"/>
          </a:xfrm>
          <a:prstGeom prst="rect">
            <a:avLst/>
          </a:prstGeom>
        </p:spPr>
        <p:txBody>
          <a:bodyPr/>
          <a:lstStyle>
            <a:lvl1pPr marL="0" indent="0" algn="l" defTabSz="914377" rtl="0" eaLnBrk="1" latinLnBrk="0" hangingPunct="1">
              <a:lnSpc>
                <a:spcPct val="150000"/>
              </a:lnSpc>
              <a:spcBef>
                <a:spcPts val="1000"/>
              </a:spcBef>
              <a:buClr>
                <a:schemeClr val="accent3"/>
              </a:buClr>
              <a:buSzPct val="110000"/>
              <a:buFont typeface="Wingdings" panose="05000000000000000000" pitchFamily="2" charset="2"/>
              <a:buNone/>
              <a:defRPr lang="en-US" sz="1200" b="0" kern="1200" dirty="0">
                <a:solidFill>
                  <a:schemeClr val="tx1"/>
                </a:solidFill>
                <a:latin typeface="Proxima Nova" panose="02000506030000020004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EE53CD0-90D6-0859-70FD-9046AD359A6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81701" y="4770120"/>
            <a:ext cx="2828599" cy="1437926"/>
          </a:xfrm>
          <a:prstGeom prst="rect">
            <a:avLst/>
          </a:prstGeom>
        </p:spPr>
        <p:txBody>
          <a:bodyPr/>
          <a:lstStyle>
            <a:lvl1pPr marL="0" indent="0" algn="l" defTabSz="914377" rtl="0" eaLnBrk="1" latinLnBrk="0" hangingPunct="1">
              <a:lnSpc>
                <a:spcPct val="150000"/>
              </a:lnSpc>
              <a:spcBef>
                <a:spcPts val="1000"/>
              </a:spcBef>
              <a:buClr>
                <a:schemeClr val="accent3"/>
              </a:buClr>
              <a:buSzPct val="110000"/>
              <a:buFont typeface="Wingdings" panose="05000000000000000000" pitchFamily="2" charset="2"/>
              <a:buNone/>
              <a:defRPr lang="en-US" sz="1200" b="0" kern="1200" dirty="0">
                <a:solidFill>
                  <a:schemeClr val="tx1"/>
                </a:solidFill>
                <a:latin typeface="Proxima Nova" panose="02000506030000020004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E126C549-9A30-9279-795E-6AD1D20F857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891301" y="4770120"/>
            <a:ext cx="2828599" cy="1437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2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10498EBD-4EDD-F542-156E-358775B9952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34236" y="6406049"/>
            <a:ext cx="2506501" cy="290933"/>
          </a:xfrm>
          <a:prstGeom prst="rect">
            <a:avLst/>
          </a:prstGeom>
        </p:spPr>
      </p:pic>
      <p:sp>
        <p:nvSpPr>
          <p:cNvPr id="22" name="Chart Placeholder 20">
            <a:extLst>
              <a:ext uri="{FF2B5EF4-FFF2-40B4-BE49-F238E27FC236}">
                <a16:creationId xmlns:a16="http://schemas.microsoft.com/office/drawing/2014/main" id="{62D812CB-104E-B578-BFB6-5A98485D5D98}"/>
              </a:ext>
            </a:extLst>
          </p:cNvPr>
          <p:cNvSpPr>
            <a:spLocks noGrp="1"/>
          </p:cNvSpPr>
          <p:nvPr>
            <p:ph type="chart" sz="quarter" idx="24"/>
          </p:nvPr>
        </p:nvSpPr>
        <p:spPr>
          <a:xfrm>
            <a:off x="1773166" y="2371501"/>
            <a:ext cx="2226469" cy="2227263"/>
          </a:xfrm>
          <a:prstGeom prst="rect">
            <a:avLst/>
          </a:prstGeom>
        </p:spPr>
        <p:txBody>
          <a:bodyPr/>
          <a:lstStyle>
            <a:lvl1pPr>
              <a:defRPr>
                <a:latin typeface="Proxima Nova" panose="02000506030000020004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23" name="Chart Placeholder 20">
            <a:extLst>
              <a:ext uri="{FF2B5EF4-FFF2-40B4-BE49-F238E27FC236}">
                <a16:creationId xmlns:a16="http://schemas.microsoft.com/office/drawing/2014/main" id="{1CB1D6C8-0AEC-0522-603A-1C8EC6DBB370}"/>
              </a:ext>
            </a:extLst>
          </p:cNvPr>
          <p:cNvSpPr>
            <a:spLocks noGrp="1"/>
          </p:cNvSpPr>
          <p:nvPr>
            <p:ph type="chart" sz="quarter" idx="25"/>
          </p:nvPr>
        </p:nvSpPr>
        <p:spPr>
          <a:xfrm>
            <a:off x="5006223" y="2371501"/>
            <a:ext cx="2226469" cy="2227263"/>
          </a:xfrm>
          <a:prstGeom prst="rect">
            <a:avLst/>
          </a:prstGeom>
        </p:spPr>
        <p:txBody>
          <a:bodyPr/>
          <a:lstStyle>
            <a:lvl1pPr>
              <a:defRPr lang="en-US" sz="2800" kern="1200" dirty="0">
                <a:solidFill>
                  <a:schemeClr val="accent1"/>
                </a:solidFill>
                <a:latin typeface="Proxima Nova" panose="02000506030000020004" pitchFamily="2" charset="0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24" name="Chart Placeholder 20">
            <a:extLst>
              <a:ext uri="{FF2B5EF4-FFF2-40B4-BE49-F238E27FC236}">
                <a16:creationId xmlns:a16="http://schemas.microsoft.com/office/drawing/2014/main" id="{DF19C740-9DD1-A822-DC7B-56216F5DEB20}"/>
              </a:ext>
            </a:extLst>
          </p:cNvPr>
          <p:cNvSpPr>
            <a:spLocks noGrp="1"/>
          </p:cNvSpPr>
          <p:nvPr>
            <p:ph type="chart" sz="quarter" idx="26"/>
          </p:nvPr>
        </p:nvSpPr>
        <p:spPr>
          <a:xfrm>
            <a:off x="8239280" y="2371501"/>
            <a:ext cx="2226469" cy="2227263"/>
          </a:xfrm>
          <a:prstGeom prst="rect">
            <a:avLst/>
          </a:prstGeom>
        </p:spPr>
        <p:txBody>
          <a:bodyPr/>
          <a:lstStyle>
            <a:lvl1pPr>
              <a:defRPr lang="en-US" sz="2800" kern="1200" dirty="0">
                <a:solidFill>
                  <a:schemeClr val="accent1"/>
                </a:solidFill>
                <a:latin typeface="Proxima Nova" panose="02000506030000020004" pitchFamily="2" charset="0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7378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 - Photo &amp; Text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Single Corner Rectangle 5">
            <a:extLst>
              <a:ext uri="{FF2B5EF4-FFF2-40B4-BE49-F238E27FC236}">
                <a16:creationId xmlns:a16="http://schemas.microsoft.com/office/drawing/2014/main" id="{608978B5-CA3F-DCE0-C940-23CEDB3D4710}"/>
              </a:ext>
            </a:extLst>
          </p:cNvPr>
          <p:cNvSpPr/>
          <p:nvPr userDrawn="1"/>
        </p:nvSpPr>
        <p:spPr>
          <a:xfrm flipV="1">
            <a:off x="0" y="0"/>
            <a:ext cx="6096000" cy="1082040"/>
          </a:xfrm>
          <a:prstGeom prst="round1Rect">
            <a:avLst>
              <a:gd name="adj" fmla="val 50000"/>
            </a:avLst>
          </a:prstGeom>
          <a:solidFill>
            <a:srgbClr val="6DB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32D54-5C89-A60F-B562-BC47E5D3E1E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3BB7F6A-46DB-8D4B-A599-4978E2A269E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Text&#10;&#10;Description automatically generated with low confidence">
            <a:extLst>
              <a:ext uri="{FF2B5EF4-FFF2-40B4-BE49-F238E27FC236}">
                <a16:creationId xmlns:a16="http://schemas.microsoft.com/office/drawing/2014/main" id="{30CB6CA6-675A-6C66-40F4-7ECFD1BE11C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4792" y="205011"/>
            <a:ext cx="2521458" cy="877029"/>
          </a:xfrm>
          <a:prstGeom prst="rect">
            <a:avLst/>
          </a:prstGeom>
        </p:spPr>
      </p:pic>
      <p:sp>
        <p:nvSpPr>
          <p:cNvPr id="10" name="Text Placeholder 17">
            <a:extLst>
              <a:ext uri="{FF2B5EF4-FFF2-40B4-BE49-F238E27FC236}">
                <a16:creationId xmlns:a16="http://schemas.microsoft.com/office/drawing/2014/main" id="{95A979A2-E66D-80C7-2B1E-0017F78230F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2120" y="267868"/>
            <a:ext cx="5095240" cy="334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HEADLINE</a:t>
            </a:r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3D3BCE65-FB9A-C6AA-0625-769A6545803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2120" y="649954"/>
            <a:ext cx="5095240" cy="172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="0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Sub Headline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B436A51-339F-6CF8-EF86-4F36BA877DBA}"/>
              </a:ext>
            </a:extLst>
          </p:cNvPr>
          <p:cNvCxnSpPr>
            <a:cxnSpLocks/>
          </p:cNvCxnSpPr>
          <p:nvPr userDrawn="1"/>
        </p:nvCxnSpPr>
        <p:spPr>
          <a:xfrm>
            <a:off x="526052" y="601980"/>
            <a:ext cx="402274" cy="0"/>
          </a:xfrm>
          <a:prstGeom prst="line">
            <a:avLst/>
          </a:prstGeom>
          <a:ln>
            <a:solidFill>
              <a:srgbClr val="AA64FB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5197DDE3-9587-CA85-4966-9659F52E249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34236" y="6406049"/>
            <a:ext cx="2506501" cy="290933"/>
          </a:xfrm>
          <a:prstGeom prst="rect">
            <a:avLst/>
          </a:prstGeom>
        </p:spPr>
      </p:pic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AEFFBB21-A681-01F8-CF10-7B25992C688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88905" y="1684867"/>
            <a:ext cx="4523180" cy="4523179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49C77D1-BE0B-D7EF-5187-9B208E03F99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5110" y="1456990"/>
            <a:ext cx="1087233" cy="1085641"/>
          </a:xfrm>
          <a:prstGeom prst="rect">
            <a:avLst/>
          </a:prstGeom>
        </p:spPr>
      </p:pic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BCF738D-E609-B569-FE27-EB3035AE6FC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809130" y="1774825"/>
            <a:ext cx="5844988" cy="4249458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4700A3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  <a:lvl2pPr>
              <a:defRPr sz="14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2pPr>
            <a:lvl3pPr>
              <a:defRPr sz="12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3pPr>
            <a:lvl4pPr>
              <a:defRPr sz="10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4pPr>
            <a:lvl5pPr>
              <a:defRPr sz="9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68083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434" y="968376"/>
            <a:ext cx="10442575" cy="640291"/>
          </a:xfrm>
        </p:spPr>
        <p:txBody>
          <a:bodyPr anchor="t" anchorCtr="0"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713" y="2252133"/>
            <a:ext cx="10442576" cy="3805767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1317288" y="6308725"/>
            <a:ext cx="874711" cy="876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2912533" cy="1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857780" y="567512"/>
            <a:ext cx="983757" cy="327025"/>
            <a:chOff x="841384" y="1637243"/>
            <a:chExt cx="1165227" cy="387350"/>
          </a:xfrm>
        </p:grpSpPr>
        <p:sp>
          <p:nvSpPr>
            <p:cNvPr id="12" name="Freeform 5"/>
            <p:cNvSpPr>
              <a:spLocks/>
            </p:cNvSpPr>
            <p:nvPr/>
          </p:nvSpPr>
          <p:spPr bwMode="auto">
            <a:xfrm>
              <a:off x="1236672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/>
            <p:cNvSpPr>
              <a:spLocks/>
            </p:cNvSpPr>
            <p:nvPr/>
          </p:nvSpPr>
          <p:spPr bwMode="auto">
            <a:xfrm>
              <a:off x="1627198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/>
            <p:cNvSpPr>
              <a:spLocks/>
            </p:cNvSpPr>
            <p:nvPr/>
          </p:nvSpPr>
          <p:spPr bwMode="auto">
            <a:xfrm>
              <a:off x="841384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88 w 100"/>
                <a:gd name="T7" fmla="*/ 88 h 100"/>
                <a:gd name="T8" fmla="*/ 88 w 100"/>
                <a:gd name="T9" fmla="*/ 88 h 100"/>
                <a:gd name="T10" fmla="*/ 12 w 100"/>
                <a:gd name="T11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66" y="0"/>
                    <a:pt x="100" y="34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34" y="100"/>
                    <a:pt x="0" y="66"/>
                    <a:pt x="12" y="1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Slide Number Placeholder 4"/>
          <p:cNvSpPr txBox="1">
            <a:spLocks/>
          </p:cNvSpPr>
          <p:nvPr userDrawn="1"/>
        </p:nvSpPr>
        <p:spPr>
          <a:xfrm>
            <a:off x="10538280" y="6222267"/>
            <a:ext cx="788596" cy="2554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18288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0ED165B-508D-4AB0-97B5-BC4E73CE310E}" type="slidenum">
              <a:rPr lang="en-US" sz="1400" b="0" i="0" smtClean="0">
                <a:solidFill>
                  <a:schemeClr val="tx1"/>
                </a:solidFill>
                <a:latin typeface="+mn-lt"/>
              </a:rPr>
              <a:pPr algn="r"/>
              <a:t>‹#›</a:t>
            </a:fld>
            <a:endParaRPr lang="en-US" sz="1400" b="0" i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6" name="Text Placeholder 2"/>
          <p:cNvSpPr>
            <a:spLocks noGrp="1"/>
          </p:cNvSpPr>
          <p:nvPr>
            <p:ph type="body" idx="10"/>
          </p:nvPr>
        </p:nvSpPr>
        <p:spPr>
          <a:xfrm>
            <a:off x="806980" y="1626129"/>
            <a:ext cx="10442575" cy="405871"/>
          </a:xfrm>
        </p:spPr>
        <p:txBody>
          <a:bodyPr>
            <a:normAutofit/>
          </a:bodyPr>
          <a:lstStyle>
            <a:lvl1pPr marL="0" indent="0" algn="l">
              <a:buNone/>
              <a:defRPr sz="2800" i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749" y="514106"/>
            <a:ext cx="2388781" cy="839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8004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 - Photo &amp; Text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Single Corner Rectangle 5">
            <a:extLst>
              <a:ext uri="{FF2B5EF4-FFF2-40B4-BE49-F238E27FC236}">
                <a16:creationId xmlns:a16="http://schemas.microsoft.com/office/drawing/2014/main" id="{608978B5-CA3F-DCE0-C940-23CEDB3D4710}"/>
              </a:ext>
            </a:extLst>
          </p:cNvPr>
          <p:cNvSpPr/>
          <p:nvPr userDrawn="1"/>
        </p:nvSpPr>
        <p:spPr>
          <a:xfrm flipV="1">
            <a:off x="0" y="0"/>
            <a:ext cx="6096000" cy="1082040"/>
          </a:xfrm>
          <a:prstGeom prst="round1Rect">
            <a:avLst>
              <a:gd name="adj" fmla="val 50000"/>
            </a:avLst>
          </a:prstGeom>
          <a:solidFill>
            <a:srgbClr val="3C94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32D54-5C89-A60F-B562-BC47E5D3E1E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3BB7F6A-46DB-8D4B-A599-4978E2A269E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Text&#10;&#10;Description automatically generated with low confidence">
            <a:extLst>
              <a:ext uri="{FF2B5EF4-FFF2-40B4-BE49-F238E27FC236}">
                <a16:creationId xmlns:a16="http://schemas.microsoft.com/office/drawing/2014/main" id="{30CB6CA6-675A-6C66-40F4-7ECFD1BE11C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4792" y="205011"/>
            <a:ext cx="2521458" cy="877029"/>
          </a:xfrm>
          <a:prstGeom prst="rect">
            <a:avLst/>
          </a:prstGeom>
        </p:spPr>
      </p:pic>
      <p:sp>
        <p:nvSpPr>
          <p:cNvPr id="10" name="Text Placeholder 17">
            <a:extLst>
              <a:ext uri="{FF2B5EF4-FFF2-40B4-BE49-F238E27FC236}">
                <a16:creationId xmlns:a16="http://schemas.microsoft.com/office/drawing/2014/main" id="{95A979A2-E66D-80C7-2B1E-0017F78230F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2120" y="267868"/>
            <a:ext cx="5095240" cy="334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HEADLINE</a:t>
            </a:r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3D3BCE65-FB9A-C6AA-0625-769A6545803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2120" y="649954"/>
            <a:ext cx="5095240" cy="172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="0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Sub Headline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B436A51-339F-6CF8-EF86-4F36BA877DBA}"/>
              </a:ext>
            </a:extLst>
          </p:cNvPr>
          <p:cNvCxnSpPr>
            <a:cxnSpLocks/>
          </p:cNvCxnSpPr>
          <p:nvPr userDrawn="1"/>
        </p:nvCxnSpPr>
        <p:spPr>
          <a:xfrm>
            <a:off x="526052" y="601980"/>
            <a:ext cx="402274" cy="0"/>
          </a:xfrm>
          <a:prstGeom prst="line">
            <a:avLst/>
          </a:prstGeom>
          <a:ln>
            <a:solidFill>
              <a:srgbClr val="AA64FB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5197DDE3-9587-CA85-4966-9659F52E249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34236" y="6406049"/>
            <a:ext cx="2506501" cy="290933"/>
          </a:xfrm>
          <a:prstGeom prst="rect">
            <a:avLst/>
          </a:prstGeom>
        </p:spPr>
      </p:pic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943CFA96-39BD-B1ED-819E-70D6BA4D147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88905" y="1684867"/>
            <a:ext cx="4523180" cy="4523179"/>
          </a:xfrm>
          <a:prstGeom prst="ellipse">
            <a:avLst/>
          </a:prstGeom>
        </p:spPr>
        <p:txBody>
          <a:bodyPr/>
          <a:lstStyle>
            <a:lvl1pPr>
              <a:defRPr>
                <a:latin typeface="Proxima Nova" panose="02000506030000020004" pitchFamily="2" charset="0"/>
              </a:defRPr>
            </a:lvl1pPr>
          </a:lstStyle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F6803B-3119-69C7-7D17-B976E49D880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5110" y="1456990"/>
            <a:ext cx="1087233" cy="1085641"/>
          </a:xfrm>
          <a:prstGeom prst="rect">
            <a:avLst/>
          </a:prstGeom>
        </p:spPr>
      </p:pic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21784837-0B48-83B9-2E90-4F600E71FE8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809130" y="1774825"/>
            <a:ext cx="5844988" cy="4249458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4700A3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  <a:lvl2pPr>
              <a:defRPr sz="14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2pPr>
            <a:lvl3pPr>
              <a:defRPr sz="12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3pPr>
            <a:lvl4pPr>
              <a:defRPr sz="10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4pPr>
            <a:lvl5pPr>
              <a:defRPr sz="9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11984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 - 3 Column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Single Corner Rectangle 5">
            <a:extLst>
              <a:ext uri="{FF2B5EF4-FFF2-40B4-BE49-F238E27FC236}">
                <a16:creationId xmlns:a16="http://schemas.microsoft.com/office/drawing/2014/main" id="{608978B5-CA3F-DCE0-C940-23CEDB3D4710}"/>
              </a:ext>
            </a:extLst>
          </p:cNvPr>
          <p:cNvSpPr/>
          <p:nvPr userDrawn="1"/>
        </p:nvSpPr>
        <p:spPr>
          <a:xfrm flipV="1">
            <a:off x="0" y="0"/>
            <a:ext cx="6096000" cy="1082040"/>
          </a:xfrm>
          <a:prstGeom prst="round1Rect">
            <a:avLst>
              <a:gd name="adj" fmla="val 50000"/>
            </a:avLst>
          </a:prstGeom>
          <a:solidFill>
            <a:srgbClr val="6DB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32D54-5C89-A60F-B562-BC47E5D3E1E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3BB7F6A-46DB-8D4B-A599-4978E2A269E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Text&#10;&#10;Description automatically generated with low confidence">
            <a:extLst>
              <a:ext uri="{FF2B5EF4-FFF2-40B4-BE49-F238E27FC236}">
                <a16:creationId xmlns:a16="http://schemas.microsoft.com/office/drawing/2014/main" id="{30CB6CA6-675A-6C66-40F4-7ECFD1BE11C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4792" y="205011"/>
            <a:ext cx="2521458" cy="877029"/>
          </a:xfrm>
          <a:prstGeom prst="rect">
            <a:avLst/>
          </a:prstGeom>
        </p:spPr>
      </p:pic>
      <p:sp>
        <p:nvSpPr>
          <p:cNvPr id="10" name="Text Placeholder 17">
            <a:extLst>
              <a:ext uri="{FF2B5EF4-FFF2-40B4-BE49-F238E27FC236}">
                <a16:creationId xmlns:a16="http://schemas.microsoft.com/office/drawing/2014/main" id="{95A979A2-E66D-80C7-2B1E-0017F78230F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2120" y="267868"/>
            <a:ext cx="5095240" cy="334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HEADLINE</a:t>
            </a:r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3D3BCE65-FB9A-C6AA-0625-769A6545803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2120" y="649954"/>
            <a:ext cx="5095240" cy="172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="0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Sub Headline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B436A51-339F-6CF8-EF86-4F36BA877DBA}"/>
              </a:ext>
            </a:extLst>
          </p:cNvPr>
          <p:cNvCxnSpPr>
            <a:cxnSpLocks/>
          </p:cNvCxnSpPr>
          <p:nvPr userDrawn="1"/>
        </p:nvCxnSpPr>
        <p:spPr>
          <a:xfrm>
            <a:off x="526052" y="601980"/>
            <a:ext cx="402274" cy="0"/>
          </a:xfrm>
          <a:prstGeom prst="line">
            <a:avLst/>
          </a:prstGeom>
          <a:ln>
            <a:solidFill>
              <a:srgbClr val="AA64FB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5197DDE3-9587-CA85-4966-9659F52E249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34236" y="6406049"/>
            <a:ext cx="2506501" cy="290933"/>
          </a:xfrm>
          <a:prstGeom prst="rect">
            <a:avLst/>
          </a:prstGeom>
        </p:spPr>
      </p:pic>
      <p:sp>
        <p:nvSpPr>
          <p:cNvPr id="9" name="Text Placeholder 17">
            <a:extLst>
              <a:ext uri="{FF2B5EF4-FFF2-40B4-BE49-F238E27FC236}">
                <a16:creationId xmlns:a16="http://schemas.microsoft.com/office/drawing/2014/main" id="{CE17ADFD-9F9C-F9DB-D666-B46F6AEEB74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472101" y="1784666"/>
            <a:ext cx="2828599" cy="384362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sp>
        <p:nvSpPr>
          <p:cNvPr id="13" name="Text Placeholder 17">
            <a:extLst>
              <a:ext uri="{FF2B5EF4-FFF2-40B4-BE49-F238E27FC236}">
                <a16:creationId xmlns:a16="http://schemas.microsoft.com/office/drawing/2014/main" id="{781BD7B2-8298-856A-842D-D41DD426590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81701" y="1784666"/>
            <a:ext cx="2828599" cy="3843625"/>
          </a:xfrm>
          <a:prstGeom prst="rect">
            <a:avLst/>
          </a:prstGeom>
        </p:spPr>
        <p:txBody>
          <a:bodyPr/>
          <a:lstStyle>
            <a:lvl1pPr marL="0" indent="0" algn="l" defTabSz="914377" rtl="0" eaLnBrk="1" latinLnBrk="0" hangingPunct="1">
              <a:lnSpc>
                <a:spcPct val="150000"/>
              </a:lnSpc>
              <a:spcBef>
                <a:spcPts val="1000"/>
              </a:spcBef>
              <a:buClr>
                <a:schemeClr val="accent3"/>
              </a:buClr>
              <a:buSzPct val="110000"/>
              <a:buFont typeface="Wingdings" panose="05000000000000000000" pitchFamily="2" charset="2"/>
              <a:buNone/>
              <a:defRPr lang="en-US" sz="1400" b="0" kern="1200" dirty="0">
                <a:solidFill>
                  <a:schemeClr val="tx1"/>
                </a:solidFill>
                <a:latin typeface="Proxima Nova" panose="02000506030000020004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sp>
        <p:nvSpPr>
          <p:cNvPr id="14" name="Text Placeholder 17">
            <a:extLst>
              <a:ext uri="{FF2B5EF4-FFF2-40B4-BE49-F238E27FC236}">
                <a16:creationId xmlns:a16="http://schemas.microsoft.com/office/drawing/2014/main" id="{9B4C2D4C-97C0-0EB1-2173-2E019FCFA4D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891301" y="1784666"/>
            <a:ext cx="2828599" cy="3843625"/>
          </a:xfrm>
          <a:prstGeom prst="rect">
            <a:avLst/>
          </a:prstGeom>
        </p:spPr>
        <p:txBody>
          <a:bodyPr/>
          <a:lstStyle>
            <a:lvl1pPr marL="0" indent="0" algn="l" defTabSz="914377" rtl="0" eaLnBrk="1" latinLnBrk="0" hangingPunct="1">
              <a:lnSpc>
                <a:spcPct val="150000"/>
              </a:lnSpc>
              <a:spcBef>
                <a:spcPts val="1000"/>
              </a:spcBef>
              <a:buClr>
                <a:schemeClr val="accent3"/>
              </a:buClr>
              <a:buSzPct val="110000"/>
              <a:buFont typeface="Wingdings" panose="05000000000000000000" pitchFamily="2" charset="2"/>
              <a:buNone/>
              <a:defRPr lang="en-US" sz="1400" b="0" kern="1200" dirty="0">
                <a:solidFill>
                  <a:schemeClr val="tx1"/>
                </a:solidFill>
                <a:latin typeface="Proxima Nova" panose="02000506030000020004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</p:spTree>
    <p:extLst>
      <p:ext uri="{BB962C8B-B14F-4D97-AF65-F5344CB8AC3E}">
        <p14:creationId xmlns:p14="http://schemas.microsoft.com/office/powerpoint/2010/main" val="909921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 - Headshots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Single Corner Rectangle 5">
            <a:extLst>
              <a:ext uri="{FF2B5EF4-FFF2-40B4-BE49-F238E27FC236}">
                <a16:creationId xmlns:a16="http://schemas.microsoft.com/office/drawing/2014/main" id="{608978B5-CA3F-DCE0-C940-23CEDB3D4710}"/>
              </a:ext>
            </a:extLst>
          </p:cNvPr>
          <p:cNvSpPr/>
          <p:nvPr userDrawn="1"/>
        </p:nvSpPr>
        <p:spPr>
          <a:xfrm flipV="1">
            <a:off x="0" y="0"/>
            <a:ext cx="6096000" cy="1082040"/>
          </a:xfrm>
          <a:prstGeom prst="round1Rect">
            <a:avLst>
              <a:gd name="adj" fmla="val 50000"/>
            </a:avLst>
          </a:prstGeom>
          <a:solidFill>
            <a:srgbClr val="AA64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32D54-5C89-A60F-B562-BC47E5D3E1E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3BB7F6A-46DB-8D4B-A599-4978E2A269E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Text&#10;&#10;Description automatically generated with low confidence">
            <a:extLst>
              <a:ext uri="{FF2B5EF4-FFF2-40B4-BE49-F238E27FC236}">
                <a16:creationId xmlns:a16="http://schemas.microsoft.com/office/drawing/2014/main" id="{30CB6CA6-675A-6C66-40F4-7ECFD1BE11C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4792" y="205011"/>
            <a:ext cx="2521458" cy="877029"/>
          </a:xfrm>
          <a:prstGeom prst="rect">
            <a:avLst/>
          </a:prstGeom>
        </p:spPr>
      </p:pic>
      <p:sp>
        <p:nvSpPr>
          <p:cNvPr id="10" name="Text Placeholder 17">
            <a:extLst>
              <a:ext uri="{FF2B5EF4-FFF2-40B4-BE49-F238E27FC236}">
                <a16:creationId xmlns:a16="http://schemas.microsoft.com/office/drawing/2014/main" id="{95A979A2-E66D-80C7-2B1E-0017F78230F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2120" y="267868"/>
            <a:ext cx="5095240" cy="334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HEADLINE</a:t>
            </a:r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3D3BCE65-FB9A-C6AA-0625-769A6545803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2120" y="649954"/>
            <a:ext cx="5095240" cy="172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="0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Sub Headline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B436A51-339F-6CF8-EF86-4F36BA877DBA}"/>
              </a:ext>
            </a:extLst>
          </p:cNvPr>
          <p:cNvCxnSpPr>
            <a:cxnSpLocks/>
          </p:cNvCxnSpPr>
          <p:nvPr userDrawn="1"/>
        </p:nvCxnSpPr>
        <p:spPr>
          <a:xfrm>
            <a:off x="526052" y="601980"/>
            <a:ext cx="402274" cy="0"/>
          </a:xfrm>
          <a:prstGeom prst="line">
            <a:avLst/>
          </a:prstGeom>
          <a:ln>
            <a:solidFill>
              <a:srgbClr val="AA64FB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9B8FC9C4-DC3F-2E16-4047-1E4D18B7F699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2467013" y="1720844"/>
            <a:ext cx="1677554" cy="1677554"/>
          </a:xfrm>
          <a:prstGeom prst="ellipse">
            <a:avLst/>
          </a:prstGeom>
          <a:solidFill>
            <a:srgbClr val="F15D22"/>
          </a:solidFill>
        </p:spPr>
        <p:txBody>
          <a:bodyPr/>
          <a:lstStyle>
            <a:lvl1pPr>
              <a:defRPr sz="12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4EC5527D-6009-8A8F-65A9-0E24DA9E44AF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123217" y="1720844"/>
            <a:ext cx="1677554" cy="1677554"/>
          </a:xfrm>
          <a:prstGeom prst="ellipse">
            <a:avLst/>
          </a:prstGeom>
          <a:solidFill>
            <a:srgbClr val="6DB33F"/>
          </a:solidFill>
        </p:spPr>
        <p:txBody>
          <a:bodyPr/>
          <a:lstStyle>
            <a:lvl1pPr>
              <a:defRPr sz="12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7" name="Picture Placeholder 7">
            <a:extLst>
              <a:ext uri="{FF2B5EF4-FFF2-40B4-BE49-F238E27FC236}">
                <a16:creationId xmlns:a16="http://schemas.microsoft.com/office/drawing/2014/main" id="{06632A57-94FB-C36D-4864-F7D9A3C30DDA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779422" y="1720844"/>
            <a:ext cx="1677554" cy="1677554"/>
          </a:xfrm>
          <a:prstGeom prst="ellipse">
            <a:avLst/>
          </a:prstGeom>
          <a:solidFill>
            <a:srgbClr val="AA64FB"/>
          </a:solidFill>
        </p:spPr>
        <p:txBody>
          <a:bodyPr/>
          <a:lstStyle>
            <a:lvl1pPr>
              <a:defRPr sz="12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8" name="Picture Placeholder 7">
            <a:extLst>
              <a:ext uri="{FF2B5EF4-FFF2-40B4-BE49-F238E27FC236}">
                <a16:creationId xmlns:a16="http://schemas.microsoft.com/office/drawing/2014/main" id="{9274BD3E-FBE0-BC57-A6E1-0677AB72A11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197888" y="4132039"/>
            <a:ext cx="1677554" cy="1677554"/>
          </a:xfrm>
          <a:prstGeom prst="ellipse">
            <a:avLst/>
          </a:prstGeom>
          <a:solidFill>
            <a:schemeClr val="accent4"/>
          </a:solidFill>
        </p:spPr>
        <p:txBody>
          <a:bodyPr/>
          <a:lstStyle>
            <a:lvl1pPr>
              <a:defRPr sz="12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1068272F-D07A-D632-33D3-BB60931850A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3854093" y="4132039"/>
            <a:ext cx="1677554" cy="1677554"/>
          </a:xfrm>
          <a:prstGeom prst="ellipse">
            <a:avLst/>
          </a:prstGeom>
          <a:solidFill>
            <a:srgbClr val="AA64FB"/>
          </a:solidFill>
        </p:spPr>
        <p:txBody>
          <a:bodyPr/>
          <a:lstStyle>
            <a:lvl1pPr>
              <a:defRPr sz="12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0" name="Picture Placeholder 7">
            <a:extLst>
              <a:ext uri="{FF2B5EF4-FFF2-40B4-BE49-F238E27FC236}">
                <a16:creationId xmlns:a16="http://schemas.microsoft.com/office/drawing/2014/main" id="{A8018273-DB92-1C3D-9C95-50E5C5030C02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510298" y="4132039"/>
            <a:ext cx="1677554" cy="1677554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>
              <a:defRPr sz="12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1" name="Picture Placeholder 7">
            <a:extLst>
              <a:ext uri="{FF2B5EF4-FFF2-40B4-BE49-F238E27FC236}">
                <a16:creationId xmlns:a16="http://schemas.microsoft.com/office/drawing/2014/main" id="{A2174663-91E3-2F89-8B24-FE387CBFDB18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9166503" y="4132039"/>
            <a:ext cx="1677554" cy="1677554"/>
          </a:xfrm>
          <a:prstGeom prst="ellipse">
            <a:avLst/>
          </a:prstGeom>
          <a:solidFill>
            <a:schemeClr val="accent4"/>
          </a:solidFill>
        </p:spPr>
        <p:txBody>
          <a:bodyPr/>
          <a:lstStyle>
            <a:lvl1pPr>
              <a:defRPr sz="12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2" name="Text Placeholder 17">
            <a:extLst>
              <a:ext uri="{FF2B5EF4-FFF2-40B4-BE49-F238E27FC236}">
                <a16:creationId xmlns:a16="http://schemas.microsoft.com/office/drawing/2014/main" id="{E508DD9E-BE56-04F0-DD3E-DCB4FE3ABBD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467013" y="3500679"/>
            <a:ext cx="1677554" cy="366657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50000"/>
              </a:lnSpc>
              <a:buNone/>
              <a:defRPr sz="12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sp>
        <p:nvSpPr>
          <p:cNvPr id="23" name="Text Placeholder 17">
            <a:extLst>
              <a:ext uri="{FF2B5EF4-FFF2-40B4-BE49-F238E27FC236}">
                <a16:creationId xmlns:a16="http://schemas.microsoft.com/office/drawing/2014/main" id="{BD1A6E0B-C77E-EC4F-5E3A-BB1F1A89F82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123217" y="3512825"/>
            <a:ext cx="1677554" cy="366657"/>
          </a:xfrm>
          <a:prstGeom prst="rect">
            <a:avLst/>
          </a:prstGeom>
        </p:spPr>
        <p:txBody>
          <a:bodyPr/>
          <a:lstStyle>
            <a:lvl1pPr marL="0" indent="0" algn="ctr" defTabSz="914377" rtl="0" eaLnBrk="1" latinLnBrk="0" hangingPunct="1">
              <a:lnSpc>
                <a:spcPct val="150000"/>
              </a:lnSpc>
              <a:spcBef>
                <a:spcPts val="1000"/>
              </a:spcBef>
              <a:buClr>
                <a:schemeClr val="accent3"/>
              </a:buClr>
              <a:buSzPct val="110000"/>
              <a:buFont typeface="Wingdings" panose="05000000000000000000" pitchFamily="2" charset="2"/>
              <a:buNone/>
              <a:defRPr lang="en-US" sz="1200" b="0" kern="1200" dirty="0">
                <a:solidFill>
                  <a:schemeClr val="tx1"/>
                </a:solidFill>
                <a:latin typeface="Proxima Nova" panose="02000506030000020004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sp>
        <p:nvSpPr>
          <p:cNvPr id="24" name="Text Placeholder 17">
            <a:extLst>
              <a:ext uri="{FF2B5EF4-FFF2-40B4-BE49-F238E27FC236}">
                <a16:creationId xmlns:a16="http://schemas.microsoft.com/office/drawing/2014/main" id="{CD3EC8F0-87BA-3A9A-8D32-6EEC57E7C93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779422" y="3488448"/>
            <a:ext cx="1677554" cy="366657"/>
          </a:xfrm>
          <a:prstGeom prst="rect">
            <a:avLst/>
          </a:prstGeom>
        </p:spPr>
        <p:txBody>
          <a:bodyPr/>
          <a:lstStyle>
            <a:lvl1pPr marL="0" indent="0" algn="ctr" defTabSz="914377" rtl="0" eaLnBrk="1" latinLnBrk="0" hangingPunct="1">
              <a:lnSpc>
                <a:spcPct val="150000"/>
              </a:lnSpc>
              <a:spcBef>
                <a:spcPts val="1000"/>
              </a:spcBef>
              <a:buClr>
                <a:schemeClr val="accent3"/>
              </a:buClr>
              <a:buSzPct val="110000"/>
              <a:buFont typeface="Wingdings" panose="05000000000000000000" pitchFamily="2" charset="2"/>
              <a:buNone/>
              <a:defRPr lang="en-US" sz="1200" b="0" kern="1200" dirty="0">
                <a:solidFill>
                  <a:schemeClr val="tx1"/>
                </a:solidFill>
                <a:latin typeface="Proxima Nova" panose="02000506030000020004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sp>
        <p:nvSpPr>
          <p:cNvPr id="25" name="Text Placeholder 17">
            <a:extLst>
              <a:ext uri="{FF2B5EF4-FFF2-40B4-BE49-F238E27FC236}">
                <a16:creationId xmlns:a16="http://schemas.microsoft.com/office/drawing/2014/main" id="{0A40DA98-BABB-1432-DC67-1C342A86192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197888" y="5912164"/>
            <a:ext cx="1677554" cy="366657"/>
          </a:xfrm>
          <a:prstGeom prst="rect">
            <a:avLst/>
          </a:prstGeom>
        </p:spPr>
        <p:txBody>
          <a:bodyPr/>
          <a:lstStyle>
            <a:lvl1pPr marL="0" indent="0" algn="ctr" defTabSz="914377" rtl="0" eaLnBrk="1" latinLnBrk="0" hangingPunct="1">
              <a:lnSpc>
                <a:spcPct val="150000"/>
              </a:lnSpc>
              <a:spcBef>
                <a:spcPts val="1000"/>
              </a:spcBef>
              <a:buClr>
                <a:schemeClr val="accent3"/>
              </a:buClr>
              <a:buSzPct val="110000"/>
              <a:buFont typeface="Wingdings" panose="05000000000000000000" pitchFamily="2" charset="2"/>
              <a:buNone/>
              <a:defRPr lang="en-US" sz="1200" b="0" kern="1200" dirty="0">
                <a:solidFill>
                  <a:schemeClr val="tx1"/>
                </a:solidFill>
                <a:latin typeface="Proxima Nova" panose="02000506030000020004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sp>
        <p:nvSpPr>
          <p:cNvPr id="26" name="Text Placeholder 17">
            <a:extLst>
              <a:ext uri="{FF2B5EF4-FFF2-40B4-BE49-F238E27FC236}">
                <a16:creationId xmlns:a16="http://schemas.microsoft.com/office/drawing/2014/main" id="{FE77674D-6D5D-D530-CABC-EF57F9C1E88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854093" y="5924311"/>
            <a:ext cx="1677554" cy="366657"/>
          </a:xfrm>
          <a:prstGeom prst="rect">
            <a:avLst/>
          </a:prstGeom>
        </p:spPr>
        <p:txBody>
          <a:bodyPr/>
          <a:lstStyle>
            <a:lvl1pPr marL="0" indent="0" algn="ctr" defTabSz="914377" rtl="0" eaLnBrk="1" latinLnBrk="0" hangingPunct="1">
              <a:lnSpc>
                <a:spcPct val="150000"/>
              </a:lnSpc>
              <a:spcBef>
                <a:spcPts val="1000"/>
              </a:spcBef>
              <a:buClr>
                <a:schemeClr val="accent3"/>
              </a:buClr>
              <a:buSzPct val="110000"/>
              <a:buFont typeface="Wingdings" panose="05000000000000000000" pitchFamily="2" charset="2"/>
              <a:buNone/>
              <a:defRPr lang="en-US" sz="1200" b="0" kern="1200" dirty="0">
                <a:solidFill>
                  <a:schemeClr val="tx1"/>
                </a:solidFill>
                <a:latin typeface="Proxima Nova" panose="02000506030000020004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sp>
        <p:nvSpPr>
          <p:cNvPr id="27" name="Text Placeholder 17">
            <a:extLst>
              <a:ext uri="{FF2B5EF4-FFF2-40B4-BE49-F238E27FC236}">
                <a16:creationId xmlns:a16="http://schemas.microsoft.com/office/drawing/2014/main" id="{E60C3503-659B-C6A9-6780-707A23D33C1E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510298" y="5899933"/>
            <a:ext cx="1677554" cy="366657"/>
          </a:xfrm>
          <a:prstGeom prst="rect">
            <a:avLst/>
          </a:prstGeom>
        </p:spPr>
        <p:txBody>
          <a:bodyPr/>
          <a:lstStyle>
            <a:lvl1pPr marL="0" indent="0" algn="ctr" defTabSz="914377" rtl="0" eaLnBrk="1" latinLnBrk="0" hangingPunct="1">
              <a:lnSpc>
                <a:spcPct val="150000"/>
              </a:lnSpc>
              <a:spcBef>
                <a:spcPts val="1000"/>
              </a:spcBef>
              <a:buClr>
                <a:schemeClr val="accent3"/>
              </a:buClr>
              <a:buSzPct val="110000"/>
              <a:buFont typeface="Wingdings" panose="05000000000000000000" pitchFamily="2" charset="2"/>
              <a:buNone/>
              <a:defRPr lang="en-US" sz="1200" b="0" kern="1200" dirty="0">
                <a:solidFill>
                  <a:schemeClr val="tx1"/>
                </a:solidFill>
                <a:latin typeface="Proxima Nova" panose="02000506030000020004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sp>
        <p:nvSpPr>
          <p:cNvPr id="28" name="Text Placeholder 17">
            <a:extLst>
              <a:ext uri="{FF2B5EF4-FFF2-40B4-BE49-F238E27FC236}">
                <a16:creationId xmlns:a16="http://schemas.microsoft.com/office/drawing/2014/main" id="{3D27DA7D-D837-0D7F-2091-EB862AB61911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166503" y="5899643"/>
            <a:ext cx="1677554" cy="366657"/>
          </a:xfrm>
          <a:prstGeom prst="rect">
            <a:avLst/>
          </a:prstGeom>
        </p:spPr>
        <p:txBody>
          <a:bodyPr/>
          <a:lstStyle>
            <a:lvl1pPr marL="0" indent="0" algn="ctr" defTabSz="914377" rtl="0" eaLnBrk="1" latinLnBrk="0" hangingPunct="1">
              <a:lnSpc>
                <a:spcPct val="150000"/>
              </a:lnSpc>
              <a:spcBef>
                <a:spcPts val="1000"/>
              </a:spcBef>
              <a:buClr>
                <a:schemeClr val="accent3"/>
              </a:buClr>
              <a:buSzPct val="110000"/>
              <a:buFont typeface="Wingdings" panose="05000000000000000000" pitchFamily="2" charset="2"/>
              <a:buNone/>
              <a:defRPr lang="en-US" sz="1200" b="0" kern="1200" dirty="0">
                <a:solidFill>
                  <a:schemeClr val="tx1"/>
                </a:solidFill>
                <a:latin typeface="Proxima Nova" panose="02000506030000020004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</p:spTree>
    <p:extLst>
      <p:ext uri="{BB962C8B-B14F-4D97-AF65-F5344CB8AC3E}">
        <p14:creationId xmlns:p14="http://schemas.microsoft.com/office/powerpoint/2010/main" val="20652869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 - Chart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Single Corner Rectangle 5">
            <a:extLst>
              <a:ext uri="{FF2B5EF4-FFF2-40B4-BE49-F238E27FC236}">
                <a16:creationId xmlns:a16="http://schemas.microsoft.com/office/drawing/2014/main" id="{608978B5-CA3F-DCE0-C940-23CEDB3D4710}"/>
              </a:ext>
            </a:extLst>
          </p:cNvPr>
          <p:cNvSpPr/>
          <p:nvPr userDrawn="1"/>
        </p:nvSpPr>
        <p:spPr>
          <a:xfrm flipV="1">
            <a:off x="0" y="0"/>
            <a:ext cx="6096000" cy="1082040"/>
          </a:xfrm>
          <a:prstGeom prst="round1Rect">
            <a:avLst>
              <a:gd name="adj" fmla="val 50000"/>
            </a:avLst>
          </a:prstGeom>
          <a:solidFill>
            <a:srgbClr val="F15D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32D54-5C89-A60F-B562-BC47E5D3E1E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3BB7F6A-46DB-8D4B-A599-4978E2A269E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Text&#10;&#10;Description automatically generated with low confidence">
            <a:extLst>
              <a:ext uri="{FF2B5EF4-FFF2-40B4-BE49-F238E27FC236}">
                <a16:creationId xmlns:a16="http://schemas.microsoft.com/office/drawing/2014/main" id="{30CB6CA6-675A-6C66-40F4-7ECFD1BE11C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4792" y="205011"/>
            <a:ext cx="2521458" cy="877029"/>
          </a:xfrm>
          <a:prstGeom prst="rect">
            <a:avLst/>
          </a:prstGeom>
        </p:spPr>
      </p:pic>
      <p:sp>
        <p:nvSpPr>
          <p:cNvPr id="10" name="Text Placeholder 17">
            <a:extLst>
              <a:ext uri="{FF2B5EF4-FFF2-40B4-BE49-F238E27FC236}">
                <a16:creationId xmlns:a16="http://schemas.microsoft.com/office/drawing/2014/main" id="{95A979A2-E66D-80C7-2B1E-0017F78230F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2120" y="267868"/>
            <a:ext cx="5095240" cy="334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HEADLINE</a:t>
            </a:r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3D3BCE65-FB9A-C6AA-0625-769A6545803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2120" y="649954"/>
            <a:ext cx="5095240" cy="172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="0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Sub Headline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B436A51-339F-6CF8-EF86-4F36BA877DBA}"/>
              </a:ext>
            </a:extLst>
          </p:cNvPr>
          <p:cNvCxnSpPr>
            <a:cxnSpLocks/>
          </p:cNvCxnSpPr>
          <p:nvPr userDrawn="1"/>
        </p:nvCxnSpPr>
        <p:spPr>
          <a:xfrm>
            <a:off x="526052" y="601980"/>
            <a:ext cx="402274" cy="0"/>
          </a:xfrm>
          <a:prstGeom prst="line">
            <a:avLst/>
          </a:prstGeom>
          <a:ln>
            <a:solidFill>
              <a:srgbClr val="AA64FB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45BA067A-B070-906D-0ECA-B4A3AAC917D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472101" y="1598801"/>
            <a:ext cx="2828599" cy="612399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50000"/>
              </a:lnSpc>
              <a:buNone/>
              <a:defRPr sz="1700" b="1">
                <a:solidFill>
                  <a:schemeClr val="tx2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Chart Title</a:t>
            </a:r>
          </a:p>
        </p:txBody>
      </p:sp>
      <p:sp>
        <p:nvSpPr>
          <p:cNvPr id="3" name="Text Placeholder 17">
            <a:extLst>
              <a:ext uri="{FF2B5EF4-FFF2-40B4-BE49-F238E27FC236}">
                <a16:creationId xmlns:a16="http://schemas.microsoft.com/office/drawing/2014/main" id="{6A3A79F4-E565-296E-929F-039B3065E35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81701" y="1598801"/>
            <a:ext cx="2828599" cy="612399"/>
          </a:xfrm>
          <a:prstGeom prst="rect">
            <a:avLst/>
          </a:prstGeom>
        </p:spPr>
        <p:txBody>
          <a:bodyPr/>
          <a:lstStyle>
            <a:lvl1pPr marL="0" indent="0" algn="ctr" defTabSz="914377" rtl="0" eaLnBrk="1" latinLnBrk="0" hangingPunct="1">
              <a:lnSpc>
                <a:spcPct val="150000"/>
              </a:lnSpc>
              <a:spcBef>
                <a:spcPts val="1000"/>
              </a:spcBef>
              <a:buClr>
                <a:schemeClr val="accent3"/>
              </a:buClr>
              <a:buSzPct val="110000"/>
              <a:buFont typeface="Wingdings" panose="05000000000000000000" pitchFamily="2" charset="2"/>
              <a:buNone/>
              <a:defRPr lang="en-US" sz="1700" b="1" kern="1200" dirty="0">
                <a:solidFill>
                  <a:schemeClr val="tx2"/>
                </a:solidFill>
                <a:latin typeface="Proxima Nova" panose="02000506030000020004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Chart Title</a:t>
            </a:r>
          </a:p>
        </p:txBody>
      </p:sp>
      <p:sp>
        <p:nvSpPr>
          <p:cNvPr id="9" name="Text Placeholder 17">
            <a:extLst>
              <a:ext uri="{FF2B5EF4-FFF2-40B4-BE49-F238E27FC236}">
                <a16:creationId xmlns:a16="http://schemas.microsoft.com/office/drawing/2014/main" id="{67A474C0-B659-EF1B-754E-86888783784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891301" y="1598801"/>
            <a:ext cx="2828599" cy="612399"/>
          </a:xfrm>
          <a:prstGeom prst="rect">
            <a:avLst/>
          </a:prstGeom>
        </p:spPr>
        <p:txBody>
          <a:bodyPr/>
          <a:lstStyle>
            <a:lvl1pPr marL="0" indent="0" algn="ctr" defTabSz="914377" rtl="0" eaLnBrk="1" latinLnBrk="0" hangingPunct="1">
              <a:lnSpc>
                <a:spcPct val="150000"/>
              </a:lnSpc>
              <a:spcBef>
                <a:spcPts val="1000"/>
              </a:spcBef>
              <a:buClr>
                <a:schemeClr val="accent3"/>
              </a:buClr>
              <a:buSzPct val="110000"/>
              <a:buFont typeface="Wingdings" panose="05000000000000000000" pitchFamily="2" charset="2"/>
              <a:buNone/>
              <a:defRPr lang="en-US" sz="1700" b="1" kern="1200" dirty="0">
                <a:solidFill>
                  <a:schemeClr val="tx2"/>
                </a:solidFill>
                <a:latin typeface="Proxima Nova" panose="02000506030000020004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Chart Title</a:t>
            </a:r>
          </a:p>
        </p:txBody>
      </p:sp>
      <p:sp>
        <p:nvSpPr>
          <p:cNvPr id="16" name="Text Placeholder 17">
            <a:extLst>
              <a:ext uri="{FF2B5EF4-FFF2-40B4-BE49-F238E27FC236}">
                <a16:creationId xmlns:a16="http://schemas.microsoft.com/office/drawing/2014/main" id="{4E230A61-EA5F-018C-FB8A-8983F00AE7F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472101" y="4770120"/>
            <a:ext cx="2828599" cy="1437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2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sp>
        <p:nvSpPr>
          <p:cNvPr id="17" name="Text Placeholder 17">
            <a:extLst>
              <a:ext uri="{FF2B5EF4-FFF2-40B4-BE49-F238E27FC236}">
                <a16:creationId xmlns:a16="http://schemas.microsoft.com/office/drawing/2014/main" id="{77B92D89-C335-C1BE-E7B1-1EFCC7A7067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81701" y="4770120"/>
            <a:ext cx="2828599" cy="1437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lang="en-US" sz="1200" b="0" kern="1200" dirty="0">
                <a:solidFill>
                  <a:schemeClr val="tx1"/>
                </a:solidFill>
                <a:latin typeface="Proxima Nova" panose="02000506030000020004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7430D1F2-274F-53BC-0946-17CD6DA1E07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891301" y="4770120"/>
            <a:ext cx="2828599" cy="1437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lang="en-US" sz="1200" b="0" kern="1200" dirty="0">
                <a:solidFill>
                  <a:schemeClr val="tx1"/>
                </a:solidFill>
                <a:latin typeface="Proxima Nova" panose="02000506030000020004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09B8F40-EE9E-DEA3-36D2-E19DE98CFD7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34236" y="6406049"/>
            <a:ext cx="2506501" cy="290933"/>
          </a:xfrm>
          <a:prstGeom prst="rect">
            <a:avLst/>
          </a:prstGeom>
        </p:spPr>
      </p:pic>
      <p:sp>
        <p:nvSpPr>
          <p:cNvPr id="21" name="Chart Placeholder 20">
            <a:extLst>
              <a:ext uri="{FF2B5EF4-FFF2-40B4-BE49-F238E27FC236}">
                <a16:creationId xmlns:a16="http://schemas.microsoft.com/office/drawing/2014/main" id="{E3D126B7-33EE-BA36-ED51-2E5577791900}"/>
              </a:ext>
            </a:extLst>
          </p:cNvPr>
          <p:cNvSpPr>
            <a:spLocks noGrp="1"/>
          </p:cNvSpPr>
          <p:nvPr>
            <p:ph type="chart" sz="quarter" idx="24"/>
          </p:nvPr>
        </p:nvSpPr>
        <p:spPr>
          <a:xfrm>
            <a:off x="1773166" y="2371501"/>
            <a:ext cx="2226469" cy="222726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2" name="Chart Placeholder 20">
            <a:extLst>
              <a:ext uri="{FF2B5EF4-FFF2-40B4-BE49-F238E27FC236}">
                <a16:creationId xmlns:a16="http://schemas.microsoft.com/office/drawing/2014/main" id="{0C8F488A-C506-FDDF-E771-3115B83F154E}"/>
              </a:ext>
            </a:extLst>
          </p:cNvPr>
          <p:cNvSpPr>
            <a:spLocks noGrp="1"/>
          </p:cNvSpPr>
          <p:nvPr>
            <p:ph type="chart" sz="quarter" idx="25"/>
          </p:nvPr>
        </p:nvSpPr>
        <p:spPr>
          <a:xfrm>
            <a:off x="5006223" y="2371501"/>
            <a:ext cx="2226469" cy="222726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3" name="Chart Placeholder 20">
            <a:extLst>
              <a:ext uri="{FF2B5EF4-FFF2-40B4-BE49-F238E27FC236}">
                <a16:creationId xmlns:a16="http://schemas.microsoft.com/office/drawing/2014/main" id="{6C86DB38-4A9F-0A3D-7B22-725C8F14D26B}"/>
              </a:ext>
            </a:extLst>
          </p:cNvPr>
          <p:cNvSpPr>
            <a:spLocks noGrp="1"/>
          </p:cNvSpPr>
          <p:nvPr>
            <p:ph type="chart" sz="quarter" idx="26"/>
          </p:nvPr>
        </p:nvSpPr>
        <p:spPr>
          <a:xfrm>
            <a:off x="8239280" y="2371501"/>
            <a:ext cx="2226469" cy="222726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7647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 - Photo &amp; Text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Single Corner Rectangle 5">
            <a:extLst>
              <a:ext uri="{FF2B5EF4-FFF2-40B4-BE49-F238E27FC236}">
                <a16:creationId xmlns:a16="http://schemas.microsoft.com/office/drawing/2014/main" id="{608978B5-CA3F-DCE0-C940-23CEDB3D4710}"/>
              </a:ext>
            </a:extLst>
          </p:cNvPr>
          <p:cNvSpPr/>
          <p:nvPr userDrawn="1"/>
        </p:nvSpPr>
        <p:spPr>
          <a:xfrm flipV="1">
            <a:off x="0" y="0"/>
            <a:ext cx="6096000" cy="1082040"/>
          </a:xfrm>
          <a:prstGeom prst="round1Rect">
            <a:avLst>
              <a:gd name="adj" fmla="val 50000"/>
            </a:avLst>
          </a:prstGeom>
          <a:solidFill>
            <a:srgbClr val="AA64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32D54-5C89-A60F-B562-BC47E5D3E1E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3BB7F6A-46DB-8D4B-A599-4978E2A269E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Text&#10;&#10;Description automatically generated with low confidence">
            <a:extLst>
              <a:ext uri="{FF2B5EF4-FFF2-40B4-BE49-F238E27FC236}">
                <a16:creationId xmlns:a16="http://schemas.microsoft.com/office/drawing/2014/main" id="{30CB6CA6-675A-6C66-40F4-7ECFD1BE11C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4792" y="205011"/>
            <a:ext cx="2521458" cy="877029"/>
          </a:xfrm>
          <a:prstGeom prst="rect">
            <a:avLst/>
          </a:prstGeom>
        </p:spPr>
      </p:pic>
      <p:sp>
        <p:nvSpPr>
          <p:cNvPr id="10" name="Text Placeholder 17">
            <a:extLst>
              <a:ext uri="{FF2B5EF4-FFF2-40B4-BE49-F238E27FC236}">
                <a16:creationId xmlns:a16="http://schemas.microsoft.com/office/drawing/2014/main" id="{95A979A2-E66D-80C7-2B1E-0017F78230F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2120" y="267868"/>
            <a:ext cx="5095240" cy="334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HEADLINE</a:t>
            </a:r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3D3BCE65-FB9A-C6AA-0625-769A6545803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2120" y="649954"/>
            <a:ext cx="5095240" cy="172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="0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Sub Headline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B436A51-339F-6CF8-EF86-4F36BA877DBA}"/>
              </a:ext>
            </a:extLst>
          </p:cNvPr>
          <p:cNvCxnSpPr>
            <a:cxnSpLocks/>
          </p:cNvCxnSpPr>
          <p:nvPr userDrawn="1"/>
        </p:nvCxnSpPr>
        <p:spPr>
          <a:xfrm>
            <a:off x="526052" y="601980"/>
            <a:ext cx="402274" cy="0"/>
          </a:xfrm>
          <a:prstGeom prst="line">
            <a:avLst/>
          </a:prstGeom>
          <a:ln>
            <a:solidFill>
              <a:srgbClr val="AA64FB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5197DDE3-9587-CA85-4966-9659F52E249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34236" y="6406049"/>
            <a:ext cx="2506501" cy="290933"/>
          </a:xfrm>
          <a:prstGeom prst="rect">
            <a:avLst/>
          </a:prstGeom>
        </p:spPr>
      </p:pic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AC7FE8A6-AB4B-A3A7-4521-0A952785F313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88905" y="1684867"/>
            <a:ext cx="4523180" cy="4523179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3291B45-FC28-05CE-C443-7A07D9E64CA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5110" y="1456990"/>
            <a:ext cx="1087233" cy="1085641"/>
          </a:xfrm>
          <a:prstGeom prst="rect">
            <a:avLst/>
          </a:prstGeom>
        </p:spPr>
      </p:pic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9FCFD395-9FF1-A65D-71BE-CE2FE3C7577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809130" y="1774825"/>
            <a:ext cx="5844988" cy="4249458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4700A3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  <a:lvl2pPr>
              <a:defRPr sz="14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2pPr>
            <a:lvl3pPr>
              <a:defRPr sz="12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3pPr>
            <a:lvl4pPr>
              <a:defRPr sz="10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4pPr>
            <a:lvl5pPr>
              <a:defRPr sz="9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73555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 - Photo &amp; Text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Single Corner Rectangle 5">
            <a:extLst>
              <a:ext uri="{FF2B5EF4-FFF2-40B4-BE49-F238E27FC236}">
                <a16:creationId xmlns:a16="http://schemas.microsoft.com/office/drawing/2014/main" id="{608978B5-CA3F-DCE0-C940-23CEDB3D4710}"/>
              </a:ext>
            </a:extLst>
          </p:cNvPr>
          <p:cNvSpPr/>
          <p:nvPr userDrawn="1"/>
        </p:nvSpPr>
        <p:spPr>
          <a:xfrm flipV="1">
            <a:off x="0" y="0"/>
            <a:ext cx="6096000" cy="1082040"/>
          </a:xfrm>
          <a:prstGeom prst="round1Rect">
            <a:avLst>
              <a:gd name="adj" fmla="val 50000"/>
            </a:avLst>
          </a:prstGeom>
          <a:solidFill>
            <a:srgbClr val="F15D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32D54-5C89-A60F-B562-BC47E5D3E1E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3BB7F6A-46DB-8D4B-A599-4978E2A269E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Text&#10;&#10;Description automatically generated with low confidence">
            <a:extLst>
              <a:ext uri="{FF2B5EF4-FFF2-40B4-BE49-F238E27FC236}">
                <a16:creationId xmlns:a16="http://schemas.microsoft.com/office/drawing/2014/main" id="{30CB6CA6-675A-6C66-40F4-7ECFD1BE11C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4792" y="205011"/>
            <a:ext cx="2521458" cy="877029"/>
          </a:xfrm>
          <a:prstGeom prst="rect">
            <a:avLst/>
          </a:prstGeom>
        </p:spPr>
      </p:pic>
      <p:sp>
        <p:nvSpPr>
          <p:cNvPr id="10" name="Text Placeholder 17">
            <a:extLst>
              <a:ext uri="{FF2B5EF4-FFF2-40B4-BE49-F238E27FC236}">
                <a16:creationId xmlns:a16="http://schemas.microsoft.com/office/drawing/2014/main" id="{95A979A2-E66D-80C7-2B1E-0017F78230F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2120" y="267868"/>
            <a:ext cx="5095240" cy="334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HEADLINE</a:t>
            </a:r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3D3BCE65-FB9A-C6AA-0625-769A6545803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2120" y="649954"/>
            <a:ext cx="5095240" cy="172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="0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Sub Headline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B436A51-339F-6CF8-EF86-4F36BA877DBA}"/>
              </a:ext>
            </a:extLst>
          </p:cNvPr>
          <p:cNvCxnSpPr>
            <a:cxnSpLocks/>
          </p:cNvCxnSpPr>
          <p:nvPr userDrawn="1"/>
        </p:nvCxnSpPr>
        <p:spPr>
          <a:xfrm>
            <a:off x="526052" y="601980"/>
            <a:ext cx="402274" cy="0"/>
          </a:xfrm>
          <a:prstGeom prst="line">
            <a:avLst/>
          </a:prstGeom>
          <a:ln>
            <a:solidFill>
              <a:srgbClr val="AA64FB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5197DDE3-9587-CA85-4966-9659F52E249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34236" y="6406049"/>
            <a:ext cx="2506501" cy="290933"/>
          </a:xfrm>
          <a:prstGeom prst="rect">
            <a:avLst/>
          </a:prstGeom>
        </p:spPr>
      </p:pic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3E3DFF1F-DBA5-9482-5600-83B2BC1CE769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88905" y="1684867"/>
            <a:ext cx="4523180" cy="4523179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EB1E4B-96F8-D770-3342-FC7F8EF6CAB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5110" y="1456990"/>
            <a:ext cx="1087233" cy="1085641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9B5F497-FCBF-D15B-34DE-94339C66DD3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809130" y="1774825"/>
            <a:ext cx="5844988" cy="4249458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4700A3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  <a:lvl2pPr>
              <a:defRPr sz="14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2pPr>
            <a:lvl3pPr>
              <a:defRPr sz="12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3pPr>
            <a:lvl4pPr>
              <a:defRPr sz="10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4pPr>
            <a:lvl5pPr>
              <a:defRPr sz="9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284493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Page - 1 Column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Single Corner Rectangle 5">
            <a:extLst>
              <a:ext uri="{FF2B5EF4-FFF2-40B4-BE49-F238E27FC236}">
                <a16:creationId xmlns:a16="http://schemas.microsoft.com/office/drawing/2014/main" id="{608978B5-CA3F-DCE0-C940-23CEDB3D4710}"/>
              </a:ext>
            </a:extLst>
          </p:cNvPr>
          <p:cNvSpPr/>
          <p:nvPr userDrawn="1"/>
        </p:nvSpPr>
        <p:spPr>
          <a:xfrm flipV="1">
            <a:off x="0" y="0"/>
            <a:ext cx="6096000" cy="1082040"/>
          </a:xfrm>
          <a:prstGeom prst="round1Rect">
            <a:avLst>
              <a:gd name="adj" fmla="val 50000"/>
            </a:avLst>
          </a:prstGeom>
          <a:solidFill>
            <a:srgbClr val="F15D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32D54-5C89-A60F-B562-BC47E5D3E1E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3BB7F6A-46DB-8D4B-A599-4978E2A269E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Text&#10;&#10;Description automatically generated with low confidence">
            <a:extLst>
              <a:ext uri="{FF2B5EF4-FFF2-40B4-BE49-F238E27FC236}">
                <a16:creationId xmlns:a16="http://schemas.microsoft.com/office/drawing/2014/main" id="{30CB6CA6-675A-6C66-40F4-7ECFD1BE11C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4792" y="205011"/>
            <a:ext cx="2521458" cy="877029"/>
          </a:xfrm>
          <a:prstGeom prst="rect">
            <a:avLst/>
          </a:prstGeom>
        </p:spPr>
      </p:pic>
      <p:sp>
        <p:nvSpPr>
          <p:cNvPr id="10" name="Text Placeholder 17">
            <a:extLst>
              <a:ext uri="{FF2B5EF4-FFF2-40B4-BE49-F238E27FC236}">
                <a16:creationId xmlns:a16="http://schemas.microsoft.com/office/drawing/2014/main" id="{95A979A2-E66D-80C7-2B1E-0017F78230F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2120" y="267868"/>
            <a:ext cx="5095240" cy="334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HEADLINE</a:t>
            </a:r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3D3BCE65-FB9A-C6AA-0625-769A6545803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2120" y="649954"/>
            <a:ext cx="5095240" cy="172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="0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Sub Headline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B436A51-339F-6CF8-EF86-4F36BA877DBA}"/>
              </a:ext>
            </a:extLst>
          </p:cNvPr>
          <p:cNvCxnSpPr>
            <a:cxnSpLocks/>
          </p:cNvCxnSpPr>
          <p:nvPr userDrawn="1"/>
        </p:nvCxnSpPr>
        <p:spPr>
          <a:xfrm>
            <a:off x="526052" y="601980"/>
            <a:ext cx="402274" cy="0"/>
          </a:xfrm>
          <a:prstGeom prst="line">
            <a:avLst/>
          </a:prstGeom>
          <a:ln>
            <a:solidFill>
              <a:srgbClr val="AA64FB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5197DDE3-9587-CA85-4966-9659F52E249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34236" y="6406049"/>
            <a:ext cx="2506501" cy="290933"/>
          </a:xfrm>
          <a:prstGeom prst="rect">
            <a:avLst/>
          </a:prstGeom>
        </p:spPr>
      </p:pic>
      <p:sp>
        <p:nvSpPr>
          <p:cNvPr id="9" name="Text Placeholder 17">
            <a:extLst>
              <a:ext uri="{FF2B5EF4-FFF2-40B4-BE49-F238E27FC236}">
                <a16:creationId xmlns:a16="http://schemas.microsoft.com/office/drawing/2014/main" id="{CE17ADFD-9F9C-F9DB-D666-B46F6AEEB74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472101" y="1784666"/>
            <a:ext cx="9074672" cy="384362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lang="en-US" sz="1400" b="0" kern="1200" dirty="0">
                <a:solidFill>
                  <a:schemeClr val="tx1"/>
                </a:solidFill>
                <a:latin typeface="Proxima Nova" panose="02000506030000020004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</p:spTree>
    <p:extLst>
      <p:ext uri="{BB962C8B-B14F-4D97-AF65-F5344CB8AC3E}">
        <p14:creationId xmlns:p14="http://schemas.microsoft.com/office/powerpoint/2010/main" val="16712751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 - 3 Column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Single Corner Rectangle 5">
            <a:extLst>
              <a:ext uri="{FF2B5EF4-FFF2-40B4-BE49-F238E27FC236}">
                <a16:creationId xmlns:a16="http://schemas.microsoft.com/office/drawing/2014/main" id="{608978B5-CA3F-DCE0-C940-23CEDB3D4710}"/>
              </a:ext>
            </a:extLst>
          </p:cNvPr>
          <p:cNvSpPr/>
          <p:nvPr userDrawn="1"/>
        </p:nvSpPr>
        <p:spPr>
          <a:xfrm flipV="1">
            <a:off x="0" y="0"/>
            <a:ext cx="6096000" cy="1082040"/>
          </a:xfrm>
          <a:prstGeom prst="round1Rect">
            <a:avLst>
              <a:gd name="adj" fmla="val 50000"/>
            </a:avLst>
          </a:prstGeom>
          <a:solidFill>
            <a:srgbClr val="F15D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32D54-5C89-A60F-B562-BC47E5D3E1E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3BB7F6A-46DB-8D4B-A599-4978E2A269E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Text&#10;&#10;Description automatically generated with low confidence">
            <a:extLst>
              <a:ext uri="{FF2B5EF4-FFF2-40B4-BE49-F238E27FC236}">
                <a16:creationId xmlns:a16="http://schemas.microsoft.com/office/drawing/2014/main" id="{30CB6CA6-675A-6C66-40F4-7ECFD1BE11C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4792" y="205011"/>
            <a:ext cx="2521458" cy="877029"/>
          </a:xfrm>
          <a:prstGeom prst="rect">
            <a:avLst/>
          </a:prstGeom>
        </p:spPr>
      </p:pic>
      <p:sp>
        <p:nvSpPr>
          <p:cNvPr id="10" name="Text Placeholder 17">
            <a:extLst>
              <a:ext uri="{FF2B5EF4-FFF2-40B4-BE49-F238E27FC236}">
                <a16:creationId xmlns:a16="http://schemas.microsoft.com/office/drawing/2014/main" id="{95A979A2-E66D-80C7-2B1E-0017F78230F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2120" y="267868"/>
            <a:ext cx="5095240" cy="334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HEADLINE</a:t>
            </a:r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3D3BCE65-FB9A-C6AA-0625-769A6545803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2120" y="649954"/>
            <a:ext cx="5095240" cy="172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="0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Sub Headline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B436A51-339F-6CF8-EF86-4F36BA877DBA}"/>
              </a:ext>
            </a:extLst>
          </p:cNvPr>
          <p:cNvCxnSpPr>
            <a:cxnSpLocks/>
          </p:cNvCxnSpPr>
          <p:nvPr userDrawn="1"/>
        </p:nvCxnSpPr>
        <p:spPr>
          <a:xfrm>
            <a:off x="526052" y="601980"/>
            <a:ext cx="402274" cy="0"/>
          </a:xfrm>
          <a:prstGeom prst="line">
            <a:avLst/>
          </a:prstGeom>
          <a:ln>
            <a:solidFill>
              <a:srgbClr val="AA64FB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5197DDE3-9587-CA85-4966-9659F52E249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34236" y="6406049"/>
            <a:ext cx="2506501" cy="290933"/>
          </a:xfrm>
          <a:prstGeom prst="rect">
            <a:avLst/>
          </a:prstGeom>
        </p:spPr>
      </p:pic>
      <p:sp>
        <p:nvSpPr>
          <p:cNvPr id="9" name="Text Placeholder 17">
            <a:extLst>
              <a:ext uri="{FF2B5EF4-FFF2-40B4-BE49-F238E27FC236}">
                <a16:creationId xmlns:a16="http://schemas.microsoft.com/office/drawing/2014/main" id="{CE17ADFD-9F9C-F9DB-D666-B46F6AEEB74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472101" y="1784666"/>
            <a:ext cx="2828599" cy="384362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lang="en-US" sz="1400" b="0" kern="1200" dirty="0">
                <a:solidFill>
                  <a:schemeClr val="tx1"/>
                </a:solidFill>
                <a:latin typeface="Proxima Nova" panose="02000506030000020004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sp>
        <p:nvSpPr>
          <p:cNvPr id="13" name="Text Placeholder 17">
            <a:extLst>
              <a:ext uri="{FF2B5EF4-FFF2-40B4-BE49-F238E27FC236}">
                <a16:creationId xmlns:a16="http://schemas.microsoft.com/office/drawing/2014/main" id="{781BD7B2-8298-856A-842D-D41DD426590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81701" y="1784666"/>
            <a:ext cx="2828599" cy="384362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lang="en-US" sz="1400" b="0" kern="1200" dirty="0">
                <a:solidFill>
                  <a:schemeClr val="tx1"/>
                </a:solidFill>
                <a:latin typeface="Proxima Nova" panose="02000506030000020004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sp>
        <p:nvSpPr>
          <p:cNvPr id="14" name="Text Placeholder 17">
            <a:extLst>
              <a:ext uri="{FF2B5EF4-FFF2-40B4-BE49-F238E27FC236}">
                <a16:creationId xmlns:a16="http://schemas.microsoft.com/office/drawing/2014/main" id="{9B4C2D4C-97C0-0EB1-2173-2E019FCFA4D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891301" y="1784666"/>
            <a:ext cx="2828599" cy="384362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</p:spTree>
    <p:extLst>
      <p:ext uri="{BB962C8B-B14F-4D97-AF65-F5344CB8AC3E}">
        <p14:creationId xmlns:p14="http://schemas.microsoft.com/office/powerpoint/2010/main" val="17639216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 -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Single Corner Rectangle 5">
            <a:extLst>
              <a:ext uri="{FF2B5EF4-FFF2-40B4-BE49-F238E27FC236}">
                <a16:creationId xmlns:a16="http://schemas.microsoft.com/office/drawing/2014/main" id="{608978B5-CA3F-DCE0-C940-23CEDB3D4710}"/>
              </a:ext>
            </a:extLst>
          </p:cNvPr>
          <p:cNvSpPr/>
          <p:nvPr userDrawn="1"/>
        </p:nvSpPr>
        <p:spPr>
          <a:xfrm flipV="1">
            <a:off x="0" y="0"/>
            <a:ext cx="6096000" cy="1082040"/>
          </a:xfrm>
          <a:prstGeom prst="round1Rect">
            <a:avLst>
              <a:gd name="adj" fmla="val 50000"/>
            </a:avLst>
          </a:prstGeom>
          <a:solidFill>
            <a:srgbClr val="470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CB0E7E80-7D1C-00C4-C906-66F89F66D5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472101" y="1598801"/>
            <a:ext cx="2828599" cy="612399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50000"/>
              </a:lnSpc>
              <a:buNone/>
              <a:defRPr sz="1700" b="1">
                <a:solidFill>
                  <a:schemeClr val="tx2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Chart Title</a:t>
            </a:r>
          </a:p>
        </p:txBody>
      </p: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BC7205EB-B681-F220-2B7B-EA48EA99C09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81701" y="1598801"/>
            <a:ext cx="2828599" cy="612399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50000"/>
              </a:lnSpc>
              <a:buNone/>
              <a:defRPr sz="1700" b="1">
                <a:solidFill>
                  <a:schemeClr val="tx2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Chart Title</a:t>
            </a:r>
          </a:p>
        </p:txBody>
      </p:sp>
      <p:sp>
        <p:nvSpPr>
          <p:cNvPr id="5" name="Text Placeholder 17">
            <a:extLst>
              <a:ext uri="{FF2B5EF4-FFF2-40B4-BE49-F238E27FC236}">
                <a16:creationId xmlns:a16="http://schemas.microsoft.com/office/drawing/2014/main" id="{110D8614-A6DE-7D78-38DD-C8A3CBFF28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891301" y="1598801"/>
            <a:ext cx="2828599" cy="612399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50000"/>
              </a:lnSpc>
              <a:buNone/>
              <a:defRPr sz="1700" b="1">
                <a:solidFill>
                  <a:schemeClr val="tx2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Chart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32D54-5C89-A60F-B562-BC47E5D3E1E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3BB7F6A-46DB-8D4B-A599-4978E2A269E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Text&#10;&#10;Description automatically generated with low confidence">
            <a:extLst>
              <a:ext uri="{FF2B5EF4-FFF2-40B4-BE49-F238E27FC236}">
                <a16:creationId xmlns:a16="http://schemas.microsoft.com/office/drawing/2014/main" id="{30CB6CA6-675A-6C66-40F4-7ECFD1BE11C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4792" y="205011"/>
            <a:ext cx="2521458" cy="877029"/>
          </a:xfrm>
          <a:prstGeom prst="rect">
            <a:avLst/>
          </a:prstGeom>
        </p:spPr>
      </p:pic>
      <p:sp>
        <p:nvSpPr>
          <p:cNvPr id="10" name="Text Placeholder 17">
            <a:extLst>
              <a:ext uri="{FF2B5EF4-FFF2-40B4-BE49-F238E27FC236}">
                <a16:creationId xmlns:a16="http://schemas.microsoft.com/office/drawing/2014/main" id="{95A979A2-E66D-80C7-2B1E-0017F78230F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2120" y="267868"/>
            <a:ext cx="5095240" cy="334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HEADLINE</a:t>
            </a:r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3D3BCE65-FB9A-C6AA-0625-769A6545803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2120" y="649954"/>
            <a:ext cx="5095240" cy="172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="0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Sub Headline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B436A51-339F-6CF8-EF86-4F36BA877DBA}"/>
              </a:ext>
            </a:extLst>
          </p:cNvPr>
          <p:cNvCxnSpPr>
            <a:cxnSpLocks/>
          </p:cNvCxnSpPr>
          <p:nvPr userDrawn="1"/>
        </p:nvCxnSpPr>
        <p:spPr>
          <a:xfrm>
            <a:off x="526052" y="601980"/>
            <a:ext cx="402274" cy="0"/>
          </a:xfrm>
          <a:prstGeom prst="line">
            <a:avLst/>
          </a:prstGeom>
          <a:ln>
            <a:solidFill>
              <a:srgbClr val="AA64FB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 Placeholder 17">
            <a:extLst>
              <a:ext uri="{FF2B5EF4-FFF2-40B4-BE49-F238E27FC236}">
                <a16:creationId xmlns:a16="http://schemas.microsoft.com/office/drawing/2014/main" id="{9B1E1C24-8C8B-A7C2-C627-03440925F7B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472101" y="4770120"/>
            <a:ext cx="2828599" cy="1437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2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sp>
        <p:nvSpPr>
          <p:cNvPr id="16" name="Text Placeholder 17">
            <a:extLst>
              <a:ext uri="{FF2B5EF4-FFF2-40B4-BE49-F238E27FC236}">
                <a16:creationId xmlns:a16="http://schemas.microsoft.com/office/drawing/2014/main" id="{0872C5EE-0829-4E3A-4B1D-8BDDE8C7AB0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81701" y="4770120"/>
            <a:ext cx="2828599" cy="1437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2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sp>
        <p:nvSpPr>
          <p:cNvPr id="17" name="Text Placeholder 17">
            <a:extLst>
              <a:ext uri="{FF2B5EF4-FFF2-40B4-BE49-F238E27FC236}">
                <a16:creationId xmlns:a16="http://schemas.microsoft.com/office/drawing/2014/main" id="{BD2FAFCE-F721-0C04-26D8-A6203AD709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891301" y="4770120"/>
            <a:ext cx="2828599" cy="1437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2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D53F771-B788-5501-1B13-9F8FFAB47FB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34236" y="6406049"/>
            <a:ext cx="2506501" cy="290933"/>
          </a:xfrm>
          <a:prstGeom prst="rect">
            <a:avLst/>
          </a:prstGeom>
        </p:spPr>
      </p:pic>
      <p:sp>
        <p:nvSpPr>
          <p:cNvPr id="21" name="Chart Placeholder 20">
            <a:extLst>
              <a:ext uri="{FF2B5EF4-FFF2-40B4-BE49-F238E27FC236}">
                <a16:creationId xmlns:a16="http://schemas.microsoft.com/office/drawing/2014/main" id="{DAC41C86-4210-9249-A81E-9D44E47EBC7A}"/>
              </a:ext>
            </a:extLst>
          </p:cNvPr>
          <p:cNvSpPr>
            <a:spLocks noGrp="1"/>
          </p:cNvSpPr>
          <p:nvPr>
            <p:ph type="chart" sz="quarter" idx="24"/>
          </p:nvPr>
        </p:nvSpPr>
        <p:spPr>
          <a:xfrm>
            <a:off x="1773166" y="2371501"/>
            <a:ext cx="2226469" cy="2227263"/>
          </a:xfrm>
          <a:prstGeom prst="rect">
            <a:avLst/>
          </a:prstGeom>
        </p:spPr>
        <p:txBody>
          <a:bodyPr/>
          <a:lstStyle>
            <a:lvl1pPr>
              <a:defRPr>
                <a:latin typeface="Proxima Nova" panose="02000506030000020004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22" name="Chart Placeholder 20">
            <a:extLst>
              <a:ext uri="{FF2B5EF4-FFF2-40B4-BE49-F238E27FC236}">
                <a16:creationId xmlns:a16="http://schemas.microsoft.com/office/drawing/2014/main" id="{CDBA2265-3A3E-3E1D-2248-43088AB19ECE}"/>
              </a:ext>
            </a:extLst>
          </p:cNvPr>
          <p:cNvSpPr>
            <a:spLocks noGrp="1"/>
          </p:cNvSpPr>
          <p:nvPr>
            <p:ph type="chart" sz="quarter" idx="25"/>
          </p:nvPr>
        </p:nvSpPr>
        <p:spPr>
          <a:xfrm>
            <a:off x="5006223" y="2371501"/>
            <a:ext cx="2226469" cy="2227263"/>
          </a:xfrm>
          <a:prstGeom prst="rect">
            <a:avLst/>
          </a:prstGeom>
        </p:spPr>
        <p:txBody>
          <a:bodyPr/>
          <a:lstStyle>
            <a:lvl1pPr>
              <a:defRPr>
                <a:latin typeface="Proxima Nova" panose="02000506030000020004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23" name="Chart Placeholder 20">
            <a:extLst>
              <a:ext uri="{FF2B5EF4-FFF2-40B4-BE49-F238E27FC236}">
                <a16:creationId xmlns:a16="http://schemas.microsoft.com/office/drawing/2014/main" id="{40F85DA8-20CB-C0E2-67D2-8B7A1663CB55}"/>
              </a:ext>
            </a:extLst>
          </p:cNvPr>
          <p:cNvSpPr>
            <a:spLocks noGrp="1"/>
          </p:cNvSpPr>
          <p:nvPr>
            <p:ph type="chart" sz="quarter" idx="26"/>
          </p:nvPr>
        </p:nvSpPr>
        <p:spPr>
          <a:xfrm>
            <a:off x="8239280" y="2371501"/>
            <a:ext cx="2226469" cy="2227263"/>
          </a:xfrm>
          <a:prstGeom prst="rect">
            <a:avLst/>
          </a:prstGeom>
        </p:spPr>
        <p:txBody>
          <a:bodyPr/>
          <a:lstStyle>
            <a:lvl1pPr>
              <a:defRPr>
                <a:latin typeface="Proxima Nova" panose="02000506030000020004" pitchFamily="2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3570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 - Photo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Single Corner Rectangle 5">
            <a:extLst>
              <a:ext uri="{FF2B5EF4-FFF2-40B4-BE49-F238E27FC236}">
                <a16:creationId xmlns:a16="http://schemas.microsoft.com/office/drawing/2014/main" id="{608978B5-CA3F-DCE0-C940-23CEDB3D4710}"/>
              </a:ext>
            </a:extLst>
          </p:cNvPr>
          <p:cNvSpPr/>
          <p:nvPr userDrawn="1"/>
        </p:nvSpPr>
        <p:spPr>
          <a:xfrm flipV="1">
            <a:off x="0" y="0"/>
            <a:ext cx="6096000" cy="1082040"/>
          </a:xfrm>
          <a:prstGeom prst="round1Rect">
            <a:avLst>
              <a:gd name="adj" fmla="val 50000"/>
            </a:avLst>
          </a:prstGeom>
          <a:solidFill>
            <a:srgbClr val="470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32D54-5C89-A60F-B562-BC47E5D3E1E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3BB7F6A-46DB-8D4B-A599-4978E2A269E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Text&#10;&#10;Description automatically generated with low confidence">
            <a:extLst>
              <a:ext uri="{FF2B5EF4-FFF2-40B4-BE49-F238E27FC236}">
                <a16:creationId xmlns:a16="http://schemas.microsoft.com/office/drawing/2014/main" id="{30CB6CA6-675A-6C66-40F4-7ECFD1BE11C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4792" y="205011"/>
            <a:ext cx="2521458" cy="877029"/>
          </a:xfrm>
          <a:prstGeom prst="rect">
            <a:avLst/>
          </a:prstGeom>
        </p:spPr>
      </p:pic>
      <p:sp>
        <p:nvSpPr>
          <p:cNvPr id="10" name="Text Placeholder 17">
            <a:extLst>
              <a:ext uri="{FF2B5EF4-FFF2-40B4-BE49-F238E27FC236}">
                <a16:creationId xmlns:a16="http://schemas.microsoft.com/office/drawing/2014/main" id="{95A979A2-E66D-80C7-2B1E-0017F78230F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2120" y="267868"/>
            <a:ext cx="5095240" cy="334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HEADLINE</a:t>
            </a:r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3D3BCE65-FB9A-C6AA-0625-769A6545803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2120" y="649954"/>
            <a:ext cx="5095240" cy="172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="0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Sub Headline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B436A51-339F-6CF8-EF86-4F36BA877DBA}"/>
              </a:ext>
            </a:extLst>
          </p:cNvPr>
          <p:cNvCxnSpPr>
            <a:cxnSpLocks/>
          </p:cNvCxnSpPr>
          <p:nvPr userDrawn="1"/>
        </p:nvCxnSpPr>
        <p:spPr>
          <a:xfrm>
            <a:off x="526052" y="601980"/>
            <a:ext cx="402274" cy="0"/>
          </a:xfrm>
          <a:prstGeom prst="line">
            <a:avLst/>
          </a:prstGeom>
          <a:ln>
            <a:solidFill>
              <a:srgbClr val="AA64FB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56ADB9AD-C1C1-E6DB-D8AD-F14F0A78189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34236" y="6406049"/>
            <a:ext cx="2506501" cy="290933"/>
          </a:xfrm>
          <a:prstGeom prst="rect">
            <a:avLst/>
          </a:prstGeom>
        </p:spPr>
      </p:pic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A5FF1235-3AEC-D3E0-6130-C88DCA44129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88905" y="1684867"/>
            <a:ext cx="4523180" cy="4523179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D478C9F-7FF2-FC30-EB67-154B237C958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5110" y="1456990"/>
            <a:ext cx="1087233" cy="1085641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85209E8-E5C1-5BC8-E58C-05E7DE9685E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809130" y="1774825"/>
            <a:ext cx="5844988" cy="4249458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4700A3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  <a:lvl2pPr>
              <a:defRPr sz="14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2pPr>
            <a:lvl3pPr>
              <a:defRPr sz="12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3pPr>
            <a:lvl4pPr>
              <a:defRPr sz="10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4pPr>
            <a:lvl5pPr>
              <a:defRPr sz="9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74458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 1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434" y="968376"/>
            <a:ext cx="10442575" cy="640291"/>
          </a:xfrm>
        </p:spPr>
        <p:txBody>
          <a:bodyPr anchor="t" anchorCtr="0"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713" y="2252133"/>
            <a:ext cx="10442576" cy="3805767"/>
          </a:xfrm>
        </p:spPr>
        <p:txBody>
          <a:bodyPr>
            <a:normAutofit/>
          </a:bodyPr>
          <a:lstStyle>
            <a:lvl1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1317288" y="6308725"/>
            <a:ext cx="874711" cy="876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2912533" cy="1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857780" y="567512"/>
            <a:ext cx="983757" cy="327025"/>
            <a:chOff x="841384" y="1637243"/>
            <a:chExt cx="1165227" cy="387350"/>
          </a:xfrm>
        </p:grpSpPr>
        <p:sp>
          <p:nvSpPr>
            <p:cNvPr id="12" name="Freeform 5"/>
            <p:cNvSpPr>
              <a:spLocks/>
            </p:cNvSpPr>
            <p:nvPr/>
          </p:nvSpPr>
          <p:spPr bwMode="auto">
            <a:xfrm>
              <a:off x="1236672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/>
            <p:cNvSpPr>
              <a:spLocks/>
            </p:cNvSpPr>
            <p:nvPr/>
          </p:nvSpPr>
          <p:spPr bwMode="auto">
            <a:xfrm>
              <a:off x="1627198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/>
            <p:cNvSpPr>
              <a:spLocks/>
            </p:cNvSpPr>
            <p:nvPr/>
          </p:nvSpPr>
          <p:spPr bwMode="auto">
            <a:xfrm>
              <a:off x="841384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88 w 100"/>
                <a:gd name="T7" fmla="*/ 88 h 100"/>
                <a:gd name="T8" fmla="*/ 88 w 100"/>
                <a:gd name="T9" fmla="*/ 88 h 100"/>
                <a:gd name="T10" fmla="*/ 12 w 100"/>
                <a:gd name="T11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66" y="0"/>
                    <a:pt x="100" y="34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34" y="100"/>
                    <a:pt x="0" y="66"/>
                    <a:pt x="12" y="1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Slide Number Placeholder 4"/>
          <p:cNvSpPr txBox="1">
            <a:spLocks/>
          </p:cNvSpPr>
          <p:nvPr userDrawn="1"/>
        </p:nvSpPr>
        <p:spPr>
          <a:xfrm>
            <a:off x="10538280" y="6222267"/>
            <a:ext cx="788596" cy="2554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18288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0ED165B-508D-4AB0-97B5-BC4E73CE310E}" type="slidenum">
              <a:rPr lang="en-US" sz="1400" b="0" i="0" smtClean="0">
                <a:solidFill>
                  <a:schemeClr val="tx1"/>
                </a:solidFill>
                <a:latin typeface="+mn-lt"/>
              </a:rPr>
              <a:pPr algn="r"/>
              <a:t>‹#›</a:t>
            </a:fld>
            <a:endParaRPr lang="en-US" sz="1400" b="0" i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6" name="Text Placeholder 2"/>
          <p:cNvSpPr>
            <a:spLocks noGrp="1"/>
          </p:cNvSpPr>
          <p:nvPr>
            <p:ph type="body" idx="10"/>
          </p:nvPr>
        </p:nvSpPr>
        <p:spPr>
          <a:xfrm>
            <a:off x="806980" y="1626129"/>
            <a:ext cx="10442575" cy="405871"/>
          </a:xfrm>
        </p:spPr>
        <p:txBody>
          <a:bodyPr>
            <a:normAutofit/>
          </a:bodyPr>
          <a:lstStyle>
            <a:lvl1pPr marL="0" indent="0" algn="l">
              <a:buNone/>
              <a:defRPr sz="2800" i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749" y="514106"/>
            <a:ext cx="2388781" cy="839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176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 -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Single Corner Rectangle 5">
            <a:extLst>
              <a:ext uri="{FF2B5EF4-FFF2-40B4-BE49-F238E27FC236}">
                <a16:creationId xmlns:a16="http://schemas.microsoft.com/office/drawing/2014/main" id="{608978B5-CA3F-DCE0-C940-23CEDB3D4710}"/>
              </a:ext>
            </a:extLst>
          </p:cNvPr>
          <p:cNvSpPr/>
          <p:nvPr userDrawn="1"/>
        </p:nvSpPr>
        <p:spPr>
          <a:xfrm flipV="1">
            <a:off x="0" y="0"/>
            <a:ext cx="6096000" cy="1082040"/>
          </a:xfrm>
          <a:prstGeom prst="round1Rect">
            <a:avLst>
              <a:gd name="adj" fmla="val 50000"/>
            </a:avLst>
          </a:prstGeom>
          <a:solidFill>
            <a:srgbClr val="470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CB0E7E80-7D1C-00C4-C906-66F89F66D5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472101" y="1784666"/>
            <a:ext cx="2828599" cy="384362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BC7205EB-B681-F220-2B7B-EA48EA99C09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81701" y="1784666"/>
            <a:ext cx="2828599" cy="384362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sp>
        <p:nvSpPr>
          <p:cNvPr id="5" name="Text Placeholder 17">
            <a:extLst>
              <a:ext uri="{FF2B5EF4-FFF2-40B4-BE49-F238E27FC236}">
                <a16:creationId xmlns:a16="http://schemas.microsoft.com/office/drawing/2014/main" id="{110D8614-A6DE-7D78-38DD-C8A3CBFF28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891301" y="1784666"/>
            <a:ext cx="2828599" cy="384362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32D54-5C89-A60F-B562-BC47E5D3E1E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3BB7F6A-46DB-8D4B-A599-4978E2A269E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Text&#10;&#10;Description automatically generated with low confidence">
            <a:extLst>
              <a:ext uri="{FF2B5EF4-FFF2-40B4-BE49-F238E27FC236}">
                <a16:creationId xmlns:a16="http://schemas.microsoft.com/office/drawing/2014/main" id="{30CB6CA6-675A-6C66-40F4-7ECFD1BE11C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4792" y="205011"/>
            <a:ext cx="2521458" cy="877029"/>
          </a:xfrm>
          <a:prstGeom prst="rect">
            <a:avLst/>
          </a:prstGeom>
        </p:spPr>
      </p:pic>
      <p:sp>
        <p:nvSpPr>
          <p:cNvPr id="10" name="Text Placeholder 17">
            <a:extLst>
              <a:ext uri="{FF2B5EF4-FFF2-40B4-BE49-F238E27FC236}">
                <a16:creationId xmlns:a16="http://schemas.microsoft.com/office/drawing/2014/main" id="{95A979A2-E66D-80C7-2B1E-0017F78230F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2120" y="267868"/>
            <a:ext cx="5095240" cy="334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HEADLINE</a:t>
            </a:r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3D3BCE65-FB9A-C6AA-0625-769A6545803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2120" y="649954"/>
            <a:ext cx="5095240" cy="172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="0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Sub Headline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B436A51-339F-6CF8-EF86-4F36BA877DBA}"/>
              </a:ext>
            </a:extLst>
          </p:cNvPr>
          <p:cNvCxnSpPr>
            <a:cxnSpLocks/>
          </p:cNvCxnSpPr>
          <p:nvPr userDrawn="1"/>
        </p:nvCxnSpPr>
        <p:spPr>
          <a:xfrm>
            <a:off x="526052" y="601980"/>
            <a:ext cx="402274" cy="0"/>
          </a:xfrm>
          <a:prstGeom prst="line">
            <a:avLst/>
          </a:prstGeom>
          <a:ln>
            <a:solidFill>
              <a:srgbClr val="AA64FB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56ADB9AD-C1C1-E6DB-D8AD-F14F0A78189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34236" y="6406049"/>
            <a:ext cx="2506501" cy="290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2168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Light">
    <p:bg>
      <p:bgPr>
        <a:gradFill flip="none" rotWithShape="1">
          <a:gsLst>
            <a:gs pos="52000">
              <a:schemeClr val="bg1">
                <a:lumMod val="100000"/>
              </a:schemeClr>
            </a:gs>
            <a:gs pos="0">
              <a:schemeClr val="bg1">
                <a:lumMod val="93000"/>
              </a:schemeClr>
            </a:gs>
            <a:gs pos="100000">
              <a:schemeClr val="bg1">
                <a:lumMod val="93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C294C65-1376-E679-310A-A951EAADACEE}"/>
              </a:ext>
            </a:extLst>
          </p:cNvPr>
          <p:cNvSpPr/>
          <p:nvPr userDrawn="1"/>
        </p:nvSpPr>
        <p:spPr>
          <a:xfrm>
            <a:off x="-1" y="0"/>
            <a:ext cx="12192001" cy="68675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Text Placeholder 26">
            <a:extLst>
              <a:ext uri="{FF2B5EF4-FFF2-40B4-BE49-F238E27FC236}">
                <a16:creationId xmlns:a16="http://schemas.microsoft.com/office/drawing/2014/main" id="{200BAD87-C151-F4E9-1DFA-53E2C5B2868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51588" y="5307179"/>
            <a:ext cx="10406446" cy="6256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4000" b="1" i="0">
                <a:solidFill>
                  <a:srgbClr val="4601A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9" name="Text Placeholder 28">
            <a:extLst>
              <a:ext uri="{FF2B5EF4-FFF2-40B4-BE49-F238E27FC236}">
                <a16:creationId xmlns:a16="http://schemas.microsoft.com/office/drawing/2014/main" id="{10ECC1DF-BCF5-32F3-3C65-255239646F2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51588" y="6019176"/>
            <a:ext cx="10406446" cy="381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i="0" spc="0" baseline="0">
                <a:solidFill>
                  <a:srgbClr val="F15D22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110000"/>
              <a:buFont typeface="Wingdings" panose="05000000000000000000" pitchFamily="2" charset="2"/>
              <a:buNone/>
              <a:tabLst/>
              <a:defRPr/>
            </a:pPr>
            <a:r>
              <a:rPr lang="en-US" dirty="0"/>
              <a:t>Add Date Or Subtitle</a:t>
            </a:r>
          </a:p>
        </p:txBody>
      </p:sp>
      <p:pic>
        <p:nvPicPr>
          <p:cNvPr id="3" name="Picture 2" descr="Text&#10;&#10;Description automatically generated with low confidence">
            <a:extLst>
              <a:ext uri="{FF2B5EF4-FFF2-40B4-BE49-F238E27FC236}">
                <a16:creationId xmlns:a16="http://schemas.microsoft.com/office/drawing/2014/main" id="{19CE4354-9768-06D1-A336-B97D8DE608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552" y="2325815"/>
            <a:ext cx="6343317" cy="2206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8204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Dark">
    <p:bg>
      <p:bgPr>
        <a:gradFill flip="none" rotWithShape="1">
          <a:gsLst>
            <a:gs pos="52000">
              <a:schemeClr val="bg1">
                <a:lumMod val="100000"/>
              </a:schemeClr>
            </a:gs>
            <a:gs pos="0">
              <a:schemeClr val="bg1">
                <a:lumMod val="93000"/>
              </a:schemeClr>
            </a:gs>
            <a:gs pos="100000">
              <a:schemeClr val="bg1">
                <a:lumMod val="93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B0474B0-FD9A-B3C1-7834-D07152CF856B}"/>
              </a:ext>
            </a:extLst>
          </p:cNvPr>
          <p:cNvSpPr/>
          <p:nvPr userDrawn="1"/>
        </p:nvSpPr>
        <p:spPr>
          <a:xfrm>
            <a:off x="-1" y="0"/>
            <a:ext cx="12192001" cy="6867525"/>
          </a:xfrm>
          <a:prstGeom prst="rect">
            <a:avLst/>
          </a:prstGeom>
          <a:solidFill>
            <a:srgbClr val="4700A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Text Placeholder 26">
            <a:extLst>
              <a:ext uri="{FF2B5EF4-FFF2-40B4-BE49-F238E27FC236}">
                <a16:creationId xmlns:a16="http://schemas.microsoft.com/office/drawing/2014/main" id="{200BAD87-C151-F4E9-1DFA-53E2C5B2868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51588" y="5307179"/>
            <a:ext cx="10406446" cy="6256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4000" b="1" i="0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9" name="Text Placeholder 28">
            <a:extLst>
              <a:ext uri="{FF2B5EF4-FFF2-40B4-BE49-F238E27FC236}">
                <a16:creationId xmlns:a16="http://schemas.microsoft.com/office/drawing/2014/main" id="{10ECC1DF-BCF5-32F3-3C65-255239646F2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51588" y="6019176"/>
            <a:ext cx="10406446" cy="381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i="0" spc="0" baseline="0">
                <a:solidFill>
                  <a:srgbClr val="F15D22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110000"/>
              <a:buFont typeface="Wingdings" panose="05000000000000000000" pitchFamily="2" charset="2"/>
              <a:buNone/>
              <a:tabLst/>
              <a:defRPr/>
            </a:pPr>
            <a:r>
              <a:rPr lang="en-US" dirty="0"/>
              <a:t>Add Date Or Subtitle</a:t>
            </a:r>
          </a:p>
        </p:txBody>
      </p:sp>
      <p:pic>
        <p:nvPicPr>
          <p:cNvPr id="3" name="Picture 2" descr="Text&#10;&#10;Description automatically generated with low confidence">
            <a:extLst>
              <a:ext uri="{FF2B5EF4-FFF2-40B4-BE49-F238E27FC236}">
                <a16:creationId xmlns:a16="http://schemas.microsoft.com/office/drawing/2014/main" id="{19CE4354-9768-06D1-A336-B97D8DE608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552" y="2325815"/>
            <a:ext cx="6343317" cy="2206371"/>
          </a:xfrm>
          <a:prstGeom prst="rect">
            <a:avLst/>
          </a:prstGeom>
        </p:spPr>
      </p:pic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A0A33D48-B624-5195-6C3E-D6642D52787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552" y="2329624"/>
            <a:ext cx="6348794" cy="2208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6428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 - Chart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Single Corner Rectangle 5">
            <a:extLst>
              <a:ext uri="{FF2B5EF4-FFF2-40B4-BE49-F238E27FC236}">
                <a16:creationId xmlns:a16="http://schemas.microsoft.com/office/drawing/2014/main" id="{608978B5-CA3F-DCE0-C940-23CEDB3D4710}"/>
              </a:ext>
            </a:extLst>
          </p:cNvPr>
          <p:cNvSpPr/>
          <p:nvPr userDrawn="1"/>
        </p:nvSpPr>
        <p:spPr>
          <a:xfrm flipV="1">
            <a:off x="0" y="0"/>
            <a:ext cx="6096000" cy="1082040"/>
          </a:xfrm>
          <a:prstGeom prst="round1Rect">
            <a:avLst>
              <a:gd name="adj" fmla="val 50000"/>
            </a:avLst>
          </a:prstGeom>
          <a:solidFill>
            <a:srgbClr val="3C94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32D54-5C89-A60F-B562-BC47E5D3E1E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3BB7F6A-46DB-8D4B-A599-4978E2A269E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Text&#10;&#10;Description automatically generated with low confidence">
            <a:extLst>
              <a:ext uri="{FF2B5EF4-FFF2-40B4-BE49-F238E27FC236}">
                <a16:creationId xmlns:a16="http://schemas.microsoft.com/office/drawing/2014/main" id="{30CB6CA6-675A-6C66-40F4-7ECFD1BE11C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4792" y="205011"/>
            <a:ext cx="2521458" cy="877029"/>
          </a:xfrm>
          <a:prstGeom prst="rect">
            <a:avLst/>
          </a:prstGeom>
        </p:spPr>
      </p:pic>
      <p:sp>
        <p:nvSpPr>
          <p:cNvPr id="10" name="Text Placeholder 17">
            <a:extLst>
              <a:ext uri="{FF2B5EF4-FFF2-40B4-BE49-F238E27FC236}">
                <a16:creationId xmlns:a16="http://schemas.microsoft.com/office/drawing/2014/main" id="{95A979A2-E66D-80C7-2B1E-0017F78230F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2120" y="267868"/>
            <a:ext cx="5095240" cy="334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HEADLINE</a:t>
            </a:r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3D3BCE65-FB9A-C6AA-0625-769A6545803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2120" y="649954"/>
            <a:ext cx="5095240" cy="172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="0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Sub Headline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B436A51-339F-6CF8-EF86-4F36BA877DBA}"/>
              </a:ext>
            </a:extLst>
          </p:cNvPr>
          <p:cNvCxnSpPr>
            <a:cxnSpLocks/>
          </p:cNvCxnSpPr>
          <p:nvPr userDrawn="1"/>
        </p:nvCxnSpPr>
        <p:spPr>
          <a:xfrm>
            <a:off x="526052" y="601980"/>
            <a:ext cx="402274" cy="0"/>
          </a:xfrm>
          <a:prstGeom prst="line">
            <a:avLst/>
          </a:prstGeom>
          <a:ln>
            <a:solidFill>
              <a:srgbClr val="AA64FB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6CF076FD-5F0D-8945-848A-48552C11F4A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472101" y="1598801"/>
            <a:ext cx="2828599" cy="612399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50000"/>
              </a:lnSpc>
              <a:buNone/>
              <a:defRPr sz="1700" b="1">
                <a:solidFill>
                  <a:schemeClr val="tx2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Chart Title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DF9E3138-0C2F-7131-5BA3-14E1AF929A9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81701" y="1598801"/>
            <a:ext cx="2828599" cy="612399"/>
          </a:xfrm>
          <a:prstGeom prst="rect">
            <a:avLst/>
          </a:prstGeom>
        </p:spPr>
        <p:txBody>
          <a:bodyPr/>
          <a:lstStyle>
            <a:lvl1pPr marL="0" indent="0" algn="ctr" defTabSz="914377" rtl="0" eaLnBrk="1" latinLnBrk="0" hangingPunct="1">
              <a:lnSpc>
                <a:spcPct val="150000"/>
              </a:lnSpc>
              <a:spcBef>
                <a:spcPts val="1000"/>
              </a:spcBef>
              <a:buClr>
                <a:schemeClr val="accent3"/>
              </a:buClr>
              <a:buSzPct val="110000"/>
              <a:buFont typeface="Wingdings" panose="05000000000000000000" pitchFamily="2" charset="2"/>
              <a:buNone/>
              <a:defRPr lang="en-US" sz="1700" b="1" kern="1200" dirty="0">
                <a:solidFill>
                  <a:schemeClr val="tx2"/>
                </a:solidFill>
                <a:latin typeface="Proxima Nova" panose="02000506030000020004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Chart Title</a:t>
            </a:r>
          </a:p>
        </p:txBody>
      </p:sp>
      <p:sp>
        <p:nvSpPr>
          <p:cNvPr id="22" name="Text Placeholder 17">
            <a:extLst>
              <a:ext uri="{FF2B5EF4-FFF2-40B4-BE49-F238E27FC236}">
                <a16:creationId xmlns:a16="http://schemas.microsoft.com/office/drawing/2014/main" id="{E599028A-C799-19A3-151F-F09DE8A0146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891301" y="1598801"/>
            <a:ext cx="2828599" cy="612399"/>
          </a:xfrm>
          <a:prstGeom prst="rect">
            <a:avLst/>
          </a:prstGeom>
        </p:spPr>
        <p:txBody>
          <a:bodyPr/>
          <a:lstStyle>
            <a:lvl1pPr marL="0" indent="0" algn="ctr" defTabSz="914377" rtl="0" eaLnBrk="1" latinLnBrk="0" hangingPunct="1">
              <a:lnSpc>
                <a:spcPct val="150000"/>
              </a:lnSpc>
              <a:spcBef>
                <a:spcPts val="1000"/>
              </a:spcBef>
              <a:buClr>
                <a:schemeClr val="accent3"/>
              </a:buClr>
              <a:buSzPct val="110000"/>
              <a:buFont typeface="Wingdings" panose="05000000000000000000" pitchFamily="2" charset="2"/>
              <a:buNone/>
              <a:defRPr lang="en-US" sz="1700" b="1" kern="1200" dirty="0">
                <a:solidFill>
                  <a:schemeClr val="tx2"/>
                </a:solidFill>
                <a:latin typeface="Proxima Nova" panose="02000506030000020004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Chart Title</a:t>
            </a:r>
          </a:p>
        </p:txBody>
      </p:sp>
      <p:sp>
        <p:nvSpPr>
          <p:cNvPr id="26" name="Text Placeholder 17">
            <a:extLst>
              <a:ext uri="{FF2B5EF4-FFF2-40B4-BE49-F238E27FC236}">
                <a16:creationId xmlns:a16="http://schemas.microsoft.com/office/drawing/2014/main" id="{B474331F-3AFB-B440-825D-9E9219BA796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472101" y="4770120"/>
            <a:ext cx="2828599" cy="1437926"/>
          </a:xfrm>
          <a:prstGeom prst="rect">
            <a:avLst/>
          </a:prstGeom>
        </p:spPr>
        <p:txBody>
          <a:bodyPr/>
          <a:lstStyle>
            <a:lvl1pPr marL="0" indent="0" algn="l" defTabSz="914377" rtl="0" eaLnBrk="1" latinLnBrk="0" hangingPunct="1">
              <a:lnSpc>
                <a:spcPct val="150000"/>
              </a:lnSpc>
              <a:spcBef>
                <a:spcPts val="1000"/>
              </a:spcBef>
              <a:buClr>
                <a:schemeClr val="accent3"/>
              </a:buClr>
              <a:buSzPct val="110000"/>
              <a:buFont typeface="Wingdings" panose="05000000000000000000" pitchFamily="2" charset="2"/>
              <a:buNone/>
              <a:defRPr lang="en-US" sz="1200" b="0" kern="1200" dirty="0">
                <a:solidFill>
                  <a:schemeClr val="tx1"/>
                </a:solidFill>
                <a:latin typeface="Proxima Nova" panose="02000506030000020004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sp>
        <p:nvSpPr>
          <p:cNvPr id="27" name="Text Placeholder 17">
            <a:extLst>
              <a:ext uri="{FF2B5EF4-FFF2-40B4-BE49-F238E27FC236}">
                <a16:creationId xmlns:a16="http://schemas.microsoft.com/office/drawing/2014/main" id="{7ABA18F6-988F-8972-3A9B-43CE5F2969D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81701" y="4770120"/>
            <a:ext cx="2828599" cy="1437926"/>
          </a:xfrm>
          <a:prstGeom prst="rect">
            <a:avLst/>
          </a:prstGeom>
        </p:spPr>
        <p:txBody>
          <a:bodyPr/>
          <a:lstStyle>
            <a:lvl1pPr marL="0" indent="0" algn="l" defTabSz="914377" rtl="0" eaLnBrk="1" latinLnBrk="0" hangingPunct="1">
              <a:lnSpc>
                <a:spcPct val="150000"/>
              </a:lnSpc>
              <a:spcBef>
                <a:spcPts val="1000"/>
              </a:spcBef>
              <a:buClr>
                <a:schemeClr val="accent3"/>
              </a:buClr>
              <a:buSzPct val="110000"/>
              <a:buFont typeface="Wingdings" panose="05000000000000000000" pitchFamily="2" charset="2"/>
              <a:buNone/>
              <a:defRPr lang="en-US" sz="1200" b="0" kern="1200" dirty="0">
                <a:solidFill>
                  <a:schemeClr val="tx1"/>
                </a:solidFill>
                <a:latin typeface="Proxima Nova" panose="02000506030000020004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sp>
        <p:nvSpPr>
          <p:cNvPr id="28" name="Text Placeholder 17">
            <a:extLst>
              <a:ext uri="{FF2B5EF4-FFF2-40B4-BE49-F238E27FC236}">
                <a16:creationId xmlns:a16="http://schemas.microsoft.com/office/drawing/2014/main" id="{7C5FF307-A479-0DDD-1E13-CCC9AD954D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891301" y="4770120"/>
            <a:ext cx="2828599" cy="1437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200" b="0">
                <a:solidFill>
                  <a:schemeClr val="tx1"/>
                </a:solidFill>
                <a:latin typeface="Proxima Nova" panose="0200050603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Your Text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E8F8B22F-ED6E-EDD5-F334-18097F49781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34236" y="6406049"/>
            <a:ext cx="2506501" cy="290933"/>
          </a:xfrm>
          <a:prstGeom prst="rect">
            <a:avLst/>
          </a:prstGeom>
        </p:spPr>
      </p:pic>
      <p:sp>
        <p:nvSpPr>
          <p:cNvPr id="30" name="Chart Placeholder 20">
            <a:extLst>
              <a:ext uri="{FF2B5EF4-FFF2-40B4-BE49-F238E27FC236}">
                <a16:creationId xmlns:a16="http://schemas.microsoft.com/office/drawing/2014/main" id="{1FBCC368-7D0C-B224-629E-82BDC81183D2}"/>
              </a:ext>
            </a:extLst>
          </p:cNvPr>
          <p:cNvSpPr>
            <a:spLocks noGrp="1"/>
          </p:cNvSpPr>
          <p:nvPr>
            <p:ph type="chart" sz="quarter" idx="24"/>
          </p:nvPr>
        </p:nvSpPr>
        <p:spPr>
          <a:xfrm>
            <a:off x="1773166" y="2371501"/>
            <a:ext cx="2226469" cy="2227263"/>
          </a:xfrm>
          <a:prstGeom prst="rect">
            <a:avLst/>
          </a:prstGeom>
        </p:spPr>
        <p:txBody>
          <a:bodyPr/>
          <a:lstStyle>
            <a:lvl1pPr>
              <a:defRPr>
                <a:latin typeface="Proxima Nova" panose="02000506030000020004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31" name="Chart Placeholder 20">
            <a:extLst>
              <a:ext uri="{FF2B5EF4-FFF2-40B4-BE49-F238E27FC236}">
                <a16:creationId xmlns:a16="http://schemas.microsoft.com/office/drawing/2014/main" id="{E27D23FF-AD7F-37DD-7B21-C0412F302734}"/>
              </a:ext>
            </a:extLst>
          </p:cNvPr>
          <p:cNvSpPr>
            <a:spLocks noGrp="1"/>
          </p:cNvSpPr>
          <p:nvPr>
            <p:ph type="chart" sz="quarter" idx="25"/>
          </p:nvPr>
        </p:nvSpPr>
        <p:spPr>
          <a:xfrm>
            <a:off x="5006223" y="2371501"/>
            <a:ext cx="2226469" cy="2227263"/>
          </a:xfrm>
          <a:prstGeom prst="rect">
            <a:avLst/>
          </a:prstGeom>
        </p:spPr>
        <p:txBody>
          <a:bodyPr/>
          <a:lstStyle>
            <a:lvl1pPr>
              <a:defRPr lang="en-US" sz="2800" kern="1200" dirty="0">
                <a:solidFill>
                  <a:schemeClr val="accent1"/>
                </a:solidFill>
                <a:latin typeface="Proxima Nova" panose="02000506030000020004" pitchFamily="2" charset="0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32" name="Chart Placeholder 20">
            <a:extLst>
              <a:ext uri="{FF2B5EF4-FFF2-40B4-BE49-F238E27FC236}">
                <a16:creationId xmlns:a16="http://schemas.microsoft.com/office/drawing/2014/main" id="{92A1D5C1-3398-428B-C288-2CA8221D4BD1}"/>
              </a:ext>
            </a:extLst>
          </p:cNvPr>
          <p:cNvSpPr>
            <a:spLocks noGrp="1"/>
          </p:cNvSpPr>
          <p:nvPr>
            <p:ph type="chart" sz="quarter" idx="26"/>
          </p:nvPr>
        </p:nvSpPr>
        <p:spPr>
          <a:xfrm>
            <a:off x="8239280" y="2371501"/>
            <a:ext cx="2226469" cy="2227263"/>
          </a:xfrm>
          <a:prstGeom prst="rect">
            <a:avLst/>
          </a:prstGeom>
        </p:spPr>
        <p:txBody>
          <a:bodyPr/>
          <a:lstStyle>
            <a:lvl1pPr>
              <a:defRPr lang="en-US" sz="2800" kern="1200" dirty="0">
                <a:solidFill>
                  <a:schemeClr val="accent1"/>
                </a:solidFill>
                <a:latin typeface="Proxima Nova" panose="02000506030000020004" pitchFamily="2" charset="0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0268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4712" y="1825625"/>
            <a:ext cx="10442576" cy="4232275"/>
          </a:xfrm>
        </p:spPr>
        <p:txBody>
          <a:bodyPr numCol="2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latin typeface="Helvetica" pitchFamily="2" charset="0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1317288" y="6308725"/>
            <a:ext cx="874711" cy="876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4"/>
          <p:cNvSpPr txBox="1">
            <a:spLocks/>
          </p:cNvSpPr>
          <p:nvPr userDrawn="1"/>
        </p:nvSpPr>
        <p:spPr>
          <a:xfrm>
            <a:off x="10538280" y="6222267"/>
            <a:ext cx="788596" cy="2554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18288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0ED165B-508D-4AB0-97B5-BC4E73CE310E}" type="slidenum">
              <a:rPr lang="en-US" sz="1400" b="0" i="0" smtClean="0">
                <a:solidFill>
                  <a:schemeClr val="tx1"/>
                </a:solidFill>
                <a:latin typeface="+mn-lt"/>
              </a:rPr>
              <a:pPr algn="r"/>
              <a:t>‹#›</a:t>
            </a:fld>
            <a:endParaRPr lang="en-US" sz="1400" b="0" i="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749" y="514106"/>
            <a:ext cx="2388781" cy="839258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0"/>
            <a:ext cx="2912533" cy="1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777434" y="968376"/>
            <a:ext cx="10442575" cy="640291"/>
          </a:xfrm>
        </p:spPr>
        <p:txBody>
          <a:bodyPr anchor="t" anchorCtr="0">
            <a:normAutofit/>
          </a:bodyPr>
          <a:lstStyle>
            <a:lvl1pPr>
              <a:defRPr sz="4000" b="1" i="0">
                <a:solidFill>
                  <a:schemeClr val="accent1"/>
                </a:solidFill>
                <a:latin typeface="Proxima Nova Extrabold" panose="0200050603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857780" y="567512"/>
            <a:ext cx="983757" cy="327025"/>
            <a:chOff x="841384" y="1637243"/>
            <a:chExt cx="1165227" cy="387350"/>
          </a:xfrm>
        </p:grpSpPr>
        <p:sp>
          <p:nvSpPr>
            <p:cNvPr id="14" name="Freeform 5"/>
            <p:cNvSpPr>
              <a:spLocks/>
            </p:cNvSpPr>
            <p:nvPr/>
          </p:nvSpPr>
          <p:spPr bwMode="auto">
            <a:xfrm>
              <a:off x="1236672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6"/>
            <p:cNvSpPr>
              <a:spLocks/>
            </p:cNvSpPr>
            <p:nvPr/>
          </p:nvSpPr>
          <p:spPr bwMode="auto">
            <a:xfrm>
              <a:off x="1627198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7"/>
            <p:cNvSpPr>
              <a:spLocks/>
            </p:cNvSpPr>
            <p:nvPr/>
          </p:nvSpPr>
          <p:spPr bwMode="auto">
            <a:xfrm>
              <a:off x="841384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88 w 100"/>
                <a:gd name="T7" fmla="*/ 88 h 100"/>
                <a:gd name="T8" fmla="*/ 88 w 100"/>
                <a:gd name="T9" fmla="*/ 88 h 100"/>
                <a:gd name="T10" fmla="*/ 12 w 100"/>
                <a:gd name="T11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66" y="0"/>
                    <a:pt x="100" y="34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34" y="100"/>
                    <a:pt x="0" y="66"/>
                    <a:pt x="12" y="1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90169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Text 2 Colu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4712" y="1825625"/>
            <a:ext cx="10442576" cy="4232275"/>
          </a:xfrm>
        </p:spPr>
        <p:txBody>
          <a:bodyPr numCol="2">
            <a:normAutofit/>
          </a:bodyPr>
          <a:lstStyle>
            <a:lvl1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 sz="2200"/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1317288" y="6308725"/>
            <a:ext cx="874711" cy="876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4"/>
          <p:cNvSpPr txBox="1">
            <a:spLocks/>
          </p:cNvSpPr>
          <p:nvPr userDrawn="1"/>
        </p:nvSpPr>
        <p:spPr>
          <a:xfrm>
            <a:off x="10538280" y="6222267"/>
            <a:ext cx="788596" cy="2554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18288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0ED165B-508D-4AB0-97B5-BC4E73CE310E}" type="slidenum">
              <a:rPr lang="en-US" sz="1400" b="0" i="0" smtClean="0">
                <a:solidFill>
                  <a:schemeClr val="tx1"/>
                </a:solidFill>
                <a:latin typeface="+mn-lt"/>
              </a:rPr>
              <a:pPr algn="r"/>
              <a:t>‹#›</a:t>
            </a:fld>
            <a:endParaRPr lang="en-US" sz="1400" b="0" i="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749" y="514106"/>
            <a:ext cx="2388781" cy="839258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0"/>
            <a:ext cx="2912533" cy="1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777434" y="968376"/>
            <a:ext cx="10442575" cy="640291"/>
          </a:xfrm>
        </p:spPr>
        <p:txBody>
          <a:bodyPr anchor="t" anchorCtr="0"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857780" y="567512"/>
            <a:ext cx="983757" cy="327025"/>
            <a:chOff x="841384" y="1637243"/>
            <a:chExt cx="1165227" cy="387350"/>
          </a:xfrm>
        </p:grpSpPr>
        <p:sp>
          <p:nvSpPr>
            <p:cNvPr id="14" name="Freeform 5"/>
            <p:cNvSpPr>
              <a:spLocks/>
            </p:cNvSpPr>
            <p:nvPr/>
          </p:nvSpPr>
          <p:spPr bwMode="auto">
            <a:xfrm>
              <a:off x="1236672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6"/>
            <p:cNvSpPr>
              <a:spLocks/>
            </p:cNvSpPr>
            <p:nvPr/>
          </p:nvSpPr>
          <p:spPr bwMode="auto">
            <a:xfrm>
              <a:off x="1627198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7"/>
            <p:cNvSpPr>
              <a:spLocks/>
            </p:cNvSpPr>
            <p:nvPr/>
          </p:nvSpPr>
          <p:spPr bwMode="auto">
            <a:xfrm>
              <a:off x="841384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88 w 100"/>
                <a:gd name="T7" fmla="*/ 88 h 100"/>
                <a:gd name="T8" fmla="*/ 88 w 100"/>
                <a:gd name="T9" fmla="*/ 88 h 100"/>
                <a:gd name="T10" fmla="*/ 12 w 100"/>
                <a:gd name="T11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66" y="0"/>
                    <a:pt x="100" y="34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34" y="100"/>
                    <a:pt x="0" y="66"/>
                    <a:pt x="12" y="1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67390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4712" y="1825625"/>
            <a:ext cx="10442576" cy="4232275"/>
          </a:xfrm>
        </p:spPr>
        <p:txBody>
          <a:bodyPr numCol="3">
            <a:normAutofit/>
          </a:bodyPr>
          <a:lstStyle>
            <a:lvl1pPr marL="0" indent="0">
              <a:spcBef>
                <a:spcPts val="0"/>
              </a:spcBef>
              <a:buNone/>
              <a:defRPr sz="2400"/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1317288" y="6308725"/>
            <a:ext cx="874711" cy="876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4"/>
          <p:cNvSpPr txBox="1">
            <a:spLocks/>
          </p:cNvSpPr>
          <p:nvPr userDrawn="1"/>
        </p:nvSpPr>
        <p:spPr>
          <a:xfrm>
            <a:off x="10538280" y="6222267"/>
            <a:ext cx="788596" cy="2554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18288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0ED165B-508D-4AB0-97B5-BC4E73CE310E}" type="slidenum">
              <a:rPr lang="en-US" sz="1400" b="0" i="0" smtClean="0">
                <a:solidFill>
                  <a:schemeClr val="tx1"/>
                </a:solidFill>
                <a:latin typeface="+mn-lt"/>
              </a:rPr>
              <a:pPr algn="r"/>
              <a:t>‹#›</a:t>
            </a:fld>
            <a:endParaRPr lang="en-US" sz="1400" b="0" i="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749" y="514106"/>
            <a:ext cx="2388781" cy="839258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0"/>
            <a:ext cx="2912533" cy="1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777434" y="968376"/>
            <a:ext cx="10442575" cy="640291"/>
          </a:xfrm>
        </p:spPr>
        <p:txBody>
          <a:bodyPr anchor="t" anchorCtr="0"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857780" y="567512"/>
            <a:ext cx="983757" cy="327025"/>
            <a:chOff x="841384" y="1637243"/>
            <a:chExt cx="1165227" cy="387350"/>
          </a:xfrm>
        </p:grpSpPr>
        <p:sp>
          <p:nvSpPr>
            <p:cNvPr id="14" name="Freeform 5"/>
            <p:cNvSpPr>
              <a:spLocks/>
            </p:cNvSpPr>
            <p:nvPr/>
          </p:nvSpPr>
          <p:spPr bwMode="auto">
            <a:xfrm>
              <a:off x="1236672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6"/>
            <p:cNvSpPr>
              <a:spLocks/>
            </p:cNvSpPr>
            <p:nvPr/>
          </p:nvSpPr>
          <p:spPr bwMode="auto">
            <a:xfrm>
              <a:off x="1627198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7"/>
            <p:cNvSpPr>
              <a:spLocks/>
            </p:cNvSpPr>
            <p:nvPr/>
          </p:nvSpPr>
          <p:spPr bwMode="auto">
            <a:xfrm>
              <a:off x="841384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88 w 100"/>
                <a:gd name="T7" fmla="*/ 88 h 100"/>
                <a:gd name="T8" fmla="*/ 88 w 100"/>
                <a:gd name="T9" fmla="*/ 88 h 100"/>
                <a:gd name="T10" fmla="*/ 12 w 100"/>
                <a:gd name="T11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66" y="0"/>
                    <a:pt x="100" y="34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34" y="100"/>
                    <a:pt x="0" y="66"/>
                    <a:pt x="12" y="1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02658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Image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3946379" y="1700656"/>
            <a:ext cx="1202267" cy="12022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9467" y="1883832"/>
            <a:ext cx="5847821" cy="52017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9467" y="2523067"/>
            <a:ext cx="5847821" cy="3534833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749" y="514106"/>
            <a:ext cx="2388781" cy="839258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0"/>
            <a:ext cx="2912533" cy="1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777434" y="968376"/>
            <a:ext cx="10442575" cy="640291"/>
          </a:xfrm>
        </p:spPr>
        <p:txBody>
          <a:bodyPr anchor="t" anchorCtr="0"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857780" y="567512"/>
            <a:ext cx="983757" cy="327025"/>
            <a:chOff x="841384" y="1637243"/>
            <a:chExt cx="1165227" cy="387350"/>
          </a:xfrm>
        </p:grpSpPr>
        <p:sp>
          <p:nvSpPr>
            <p:cNvPr id="14" name="Freeform 5"/>
            <p:cNvSpPr>
              <a:spLocks/>
            </p:cNvSpPr>
            <p:nvPr/>
          </p:nvSpPr>
          <p:spPr bwMode="auto">
            <a:xfrm>
              <a:off x="1236672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6"/>
            <p:cNvSpPr>
              <a:spLocks/>
            </p:cNvSpPr>
            <p:nvPr/>
          </p:nvSpPr>
          <p:spPr bwMode="auto">
            <a:xfrm>
              <a:off x="1627198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7"/>
            <p:cNvSpPr>
              <a:spLocks/>
            </p:cNvSpPr>
            <p:nvPr/>
          </p:nvSpPr>
          <p:spPr bwMode="auto">
            <a:xfrm>
              <a:off x="841384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88 w 100"/>
                <a:gd name="T7" fmla="*/ 88 h 100"/>
                <a:gd name="T8" fmla="*/ 88 w 100"/>
                <a:gd name="T9" fmla="*/ 88 h 100"/>
                <a:gd name="T10" fmla="*/ 12 w 100"/>
                <a:gd name="T11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66" y="0"/>
                    <a:pt x="100" y="34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34" y="100"/>
                    <a:pt x="0" y="66"/>
                    <a:pt x="12" y="1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7" name="Rectangle 16"/>
          <p:cNvSpPr/>
          <p:nvPr userDrawn="1"/>
        </p:nvSpPr>
        <p:spPr>
          <a:xfrm>
            <a:off x="11317288" y="6308725"/>
            <a:ext cx="874711" cy="876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lide Number Placeholder 4"/>
          <p:cNvSpPr txBox="1">
            <a:spLocks/>
          </p:cNvSpPr>
          <p:nvPr userDrawn="1"/>
        </p:nvSpPr>
        <p:spPr>
          <a:xfrm>
            <a:off x="10538280" y="6222267"/>
            <a:ext cx="788596" cy="2554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18288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0ED165B-508D-4AB0-97B5-BC4E73CE310E}" type="slidenum">
              <a:rPr lang="en-US" sz="1400" b="0" i="0" smtClean="0">
                <a:solidFill>
                  <a:schemeClr val="tx1"/>
                </a:solidFill>
                <a:latin typeface="+mn-lt"/>
              </a:rPr>
              <a:pPr algn="r"/>
              <a:t>‹#›</a:t>
            </a:fld>
            <a:endParaRPr lang="en-US" sz="1400" b="0" i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730397" y="5005263"/>
            <a:ext cx="1202267" cy="12022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0"/>
          </p:nvPr>
        </p:nvSpPr>
        <p:spPr>
          <a:xfrm>
            <a:off x="874713" y="1845732"/>
            <a:ext cx="4140000" cy="4212168"/>
          </a:xfrm>
          <a:ln w="31750">
            <a:solidFill>
              <a:schemeClr val="bg1"/>
            </a:solidFill>
          </a:ln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627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Image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10248954" y="1700656"/>
            <a:ext cx="1202267" cy="120226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74713" y="1883832"/>
            <a:ext cx="5847821" cy="52017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74713" y="2523067"/>
            <a:ext cx="5847821" cy="3534833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749" y="514106"/>
            <a:ext cx="2388781" cy="839258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0"/>
            <a:ext cx="2912533" cy="1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777434" y="968376"/>
            <a:ext cx="10442575" cy="640291"/>
          </a:xfrm>
        </p:spPr>
        <p:txBody>
          <a:bodyPr anchor="t" anchorCtr="0"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857780" y="567512"/>
            <a:ext cx="983757" cy="327025"/>
            <a:chOff x="841384" y="1637243"/>
            <a:chExt cx="1165227" cy="387350"/>
          </a:xfrm>
        </p:grpSpPr>
        <p:sp>
          <p:nvSpPr>
            <p:cNvPr id="14" name="Freeform 5"/>
            <p:cNvSpPr>
              <a:spLocks/>
            </p:cNvSpPr>
            <p:nvPr/>
          </p:nvSpPr>
          <p:spPr bwMode="auto">
            <a:xfrm>
              <a:off x="1236672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6"/>
            <p:cNvSpPr>
              <a:spLocks/>
            </p:cNvSpPr>
            <p:nvPr/>
          </p:nvSpPr>
          <p:spPr bwMode="auto">
            <a:xfrm>
              <a:off x="1627198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7"/>
            <p:cNvSpPr>
              <a:spLocks/>
            </p:cNvSpPr>
            <p:nvPr/>
          </p:nvSpPr>
          <p:spPr bwMode="auto">
            <a:xfrm>
              <a:off x="841384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88 w 100"/>
                <a:gd name="T7" fmla="*/ 88 h 100"/>
                <a:gd name="T8" fmla="*/ 88 w 100"/>
                <a:gd name="T9" fmla="*/ 88 h 100"/>
                <a:gd name="T10" fmla="*/ 12 w 100"/>
                <a:gd name="T11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66" y="0"/>
                    <a:pt x="100" y="34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34" y="100"/>
                    <a:pt x="0" y="66"/>
                    <a:pt x="12" y="1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7" name="Rectangle 16"/>
          <p:cNvSpPr/>
          <p:nvPr userDrawn="1"/>
        </p:nvSpPr>
        <p:spPr>
          <a:xfrm>
            <a:off x="11317288" y="6308725"/>
            <a:ext cx="874711" cy="876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lide Number Placeholder 4"/>
          <p:cNvSpPr txBox="1">
            <a:spLocks/>
          </p:cNvSpPr>
          <p:nvPr userDrawn="1"/>
        </p:nvSpPr>
        <p:spPr>
          <a:xfrm>
            <a:off x="10538280" y="6222267"/>
            <a:ext cx="788596" cy="2554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18288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0ED165B-508D-4AB0-97B5-BC4E73CE310E}" type="slidenum">
              <a:rPr lang="en-US" sz="1400" b="0" i="0" smtClean="0">
                <a:solidFill>
                  <a:schemeClr val="tx1"/>
                </a:solidFill>
                <a:latin typeface="+mn-lt"/>
              </a:rPr>
              <a:pPr algn="r"/>
              <a:t>‹#›</a:t>
            </a:fld>
            <a:endParaRPr lang="en-US" sz="1400" b="0" i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7032972" y="5005263"/>
            <a:ext cx="1202267" cy="120226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0"/>
          </p:nvPr>
        </p:nvSpPr>
        <p:spPr>
          <a:xfrm>
            <a:off x="7177288" y="1845732"/>
            <a:ext cx="4140000" cy="4212168"/>
          </a:xfrm>
          <a:ln w="31750">
            <a:solidFill>
              <a:schemeClr val="bg1"/>
            </a:solidFill>
          </a:ln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561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1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41.xml"/><Relationship Id="rId2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40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34.xml"/><Relationship Id="rId19" Type="http://schemas.openxmlformats.org/officeDocument/2006/relationships/slideLayout" Target="../slideLayouts/slideLayout43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74712" y="549275"/>
            <a:ext cx="10442575" cy="114141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4713" y="1825625"/>
            <a:ext cx="10442576" cy="4232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4713" y="633941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3941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74088" y="633941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1C127-C937-4B98-8C13-1318E0BE4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943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baseline="0">
          <a:solidFill>
            <a:schemeClr val="tx1"/>
          </a:solidFill>
          <a:latin typeface="Proxima Nova Extrabold" panose="02000506030000020004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spcAft>
          <a:spcPts val="1000"/>
        </a:spcAft>
        <a:buClr>
          <a:schemeClr val="accent3"/>
        </a:buClr>
        <a:buSzPct val="12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Proxima Nova" panose="02000506030000020004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spcAft>
          <a:spcPts val="1000"/>
        </a:spcAft>
        <a:buClr>
          <a:schemeClr val="accent3"/>
        </a:buClr>
        <a:buSzPct val="12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Proxima Nova" panose="02000506030000020004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spcAft>
          <a:spcPts val="1000"/>
        </a:spcAft>
        <a:buClr>
          <a:schemeClr val="accent3"/>
        </a:buClr>
        <a:buSzPct val="12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Proxima Nova" panose="02000506030000020004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spcAft>
          <a:spcPts val="1000"/>
        </a:spcAft>
        <a:buClr>
          <a:schemeClr val="accent3"/>
        </a:buClr>
        <a:buSzPct val="12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Proxima Nova" panose="02000506030000020004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spcAft>
          <a:spcPts val="1000"/>
        </a:spcAft>
        <a:buClr>
          <a:schemeClr val="accent3"/>
        </a:buClr>
        <a:buSzPct val="12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Proxima Nova" panose="02000506030000020004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51">
          <p15:clr>
            <a:srgbClr val="F26B43"/>
          </p15:clr>
        </p15:guide>
        <p15:guide id="2" pos="7129">
          <p15:clr>
            <a:srgbClr val="F26B43"/>
          </p15:clr>
        </p15:guide>
        <p15:guide id="3" orient="horz" pos="346">
          <p15:clr>
            <a:srgbClr val="F26B43"/>
          </p15:clr>
        </p15:guide>
        <p15:guide id="4" orient="horz" pos="3974">
          <p15:clr>
            <a:srgbClr val="F26B43"/>
          </p15:clr>
        </p15:guide>
        <p15:guide id="5" orient="horz" pos="3816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1">
                <a:lumMod val="100000"/>
              </a:schemeClr>
            </a:gs>
            <a:gs pos="0">
              <a:schemeClr val="bg1">
                <a:lumMod val="95000"/>
                <a:lumOff val="5000"/>
              </a:schemeClr>
            </a:gs>
            <a:gs pos="100000">
              <a:schemeClr val="bg1">
                <a:lumMod val="95000"/>
                <a:lumOff val="5000"/>
              </a:schemeClr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4761017-9106-5046-70B6-06F4CABA6F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6305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Arial Nova" panose="020B0504020202020204" pitchFamily="34" charset="0"/>
              </a:defRPr>
            </a:lvl1pPr>
          </a:lstStyle>
          <a:p>
            <a:fld id="{A3BB7F6A-46DB-8D4B-A599-4978E2A269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907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791" r:id="rId2"/>
    <p:sldLayoutId id="2147483818" r:id="rId3"/>
    <p:sldLayoutId id="2147483819" r:id="rId4"/>
    <p:sldLayoutId id="2147483811" r:id="rId5"/>
    <p:sldLayoutId id="2147483813" r:id="rId6"/>
    <p:sldLayoutId id="2147483804" r:id="rId7"/>
    <p:sldLayoutId id="2147483805" r:id="rId8"/>
    <p:sldLayoutId id="2147483817" r:id="rId9"/>
    <p:sldLayoutId id="2147483812" r:id="rId10"/>
    <p:sldLayoutId id="2147483810" r:id="rId11"/>
    <p:sldLayoutId id="2147483828" r:id="rId12"/>
    <p:sldLayoutId id="2147483796" r:id="rId13"/>
    <p:sldLayoutId id="2147483821" r:id="rId14"/>
    <p:sldLayoutId id="2147483809" r:id="rId15"/>
    <p:sldLayoutId id="2147483794" r:id="rId16"/>
    <p:sldLayoutId id="2147483814" r:id="rId17"/>
    <p:sldLayoutId id="2147483723" r:id="rId18"/>
    <p:sldLayoutId id="2147483829" r:id="rId19"/>
  </p:sldLayoutIdLst>
  <p:hf hdr="0" ftr="0" dt="0"/>
  <p:txStyles>
    <p:titleStyle>
      <a:lvl1pPr algn="l" defTabSz="1828754" rtl="0" eaLnBrk="1" latinLnBrk="0" hangingPunct="1">
        <a:lnSpc>
          <a:spcPct val="90000"/>
        </a:lnSpc>
        <a:spcBef>
          <a:spcPct val="0"/>
        </a:spcBef>
        <a:buNone/>
        <a:defRPr sz="52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828754" rtl="0" eaLnBrk="1" latinLnBrk="0" hangingPunct="1">
        <a:lnSpc>
          <a:spcPct val="90000"/>
        </a:lnSpc>
        <a:spcBef>
          <a:spcPts val="2000"/>
        </a:spcBef>
        <a:buClr>
          <a:schemeClr val="accent3"/>
        </a:buClr>
        <a:buSzPct val="110000"/>
        <a:buFont typeface="Wingdings" panose="05000000000000000000" pitchFamily="2" charset="2"/>
        <a:buChar char="§"/>
        <a:defRPr sz="56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1371566" indent="-457189" algn="l" defTabSz="1828754" rtl="0" eaLnBrk="1" latinLnBrk="0" hangingPunct="1">
        <a:lnSpc>
          <a:spcPct val="90000"/>
        </a:lnSpc>
        <a:spcBef>
          <a:spcPts val="1000"/>
        </a:spcBef>
        <a:buClr>
          <a:schemeClr val="accent3"/>
        </a:buClr>
        <a:buSzPct val="110000"/>
        <a:buFont typeface="Wingdings" panose="05000000000000000000" pitchFamily="2" charset="2"/>
        <a:buChar char="§"/>
        <a:defRPr sz="4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2285943" indent="-457189" algn="l" defTabSz="1828754" rtl="0" eaLnBrk="1" latinLnBrk="0" hangingPunct="1">
        <a:lnSpc>
          <a:spcPct val="90000"/>
        </a:lnSpc>
        <a:spcBef>
          <a:spcPts val="1000"/>
        </a:spcBef>
        <a:buClr>
          <a:schemeClr val="accent3"/>
        </a:buClr>
        <a:buSzPct val="110000"/>
        <a:buFont typeface="Wingdings" panose="05000000000000000000" pitchFamily="2" charset="2"/>
        <a:buChar char="§"/>
        <a:defRPr sz="4000" kern="1200">
          <a:solidFill>
            <a:schemeClr val="tx2"/>
          </a:solidFill>
          <a:latin typeface="+mn-lt"/>
          <a:ea typeface="+mn-ea"/>
          <a:cs typeface="+mn-cs"/>
        </a:defRPr>
      </a:lvl3pPr>
      <a:lvl4pPr marL="3200320" indent="-457189" algn="l" defTabSz="1828754" rtl="0" eaLnBrk="1" latinLnBrk="0" hangingPunct="1">
        <a:lnSpc>
          <a:spcPct val="90000"/>
        </a:lnSpc>
        <a:spcBef>
          <a:spcPts val="1000"/>
        </a:spcBef>
        <a:buClr>
          <a:schemeClr val="accent3"/>
        </a:buClr>
        <a:buSzPct val="110000"/>
        <a:buFont typeface="Wingdings" panose="05000000000000000000" pitchFamily="2" charset="2"/>
        <a:buChar char="§"/>
        <a:defRPr sz="3600" kern="1200">
          <a:solidFill>
            <a:schemeClr val="tx2"/>
          </a:solidFill>
          <a:latin typeface="+mn-lt"/>
          <a:ea typeface="+mn-ea"/>
          <a:cs typeface="+mn-cs"/>
        </a:defRPr>
      </a:lvl4pPr>
      <a:lvl5pPr marL="4114697" indent="-457189" algn="l" defTabSz="1828754" rtl="0" eaLnBrk="1" latinLnBrk="0" hangingPunct="1">
        <a:lnSpc>
          <a:spcPct val="90000"/>
        </a:lnSpc>
        <a:spcBef>
          <a:spcPts val="1000"/>
        </a:spcBef>
        <a:buClr>
          <a:schemeClr val="accent3"/>
        </a:buClr>
        <a:buSzPct val="110000"/>
        <a:buFont typeface="Wingdings" panose="05000000000000000000" pitchFamily="2" charset="2"/>
        <a:buChar char="§"/>
        <a:defRPr sz="3600" kern="1200">
          <a:solidFill>
            <a:schemeClr val="tx2"/>
          </a:solidFill>
          <a:latin typeface="+mn-lt"/>
          <a:ea typeface="+mn-ea"/>
          <a:cs typeface="+mn-cs"/>
        </a:defRPr>
      </a:lvl5pPr>
      <a:lvl6pPr marL="5029074" indent="-457189" algn="l" defTabSz="18287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452" indent="-457189" algn="l" defTabSz="18287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828" indent="-457189" algn="l" defTabSz="18287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206" indent="-457189" algn="l" defTabSz="18287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75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78" algn="l" defTabSz="182875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54" algn="l" defTabSz="182875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132" algn="l" defTabSz="182875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509" algn="l" defTabSz="182875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886" algn="l" defTabSz="182875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263" algn="l" defTabSz="182875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640" algn="l" defTabSz="182875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017" algn="l" defTabSz="182875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4077" userDrawn="1">
          <p15:clr>
            <a:srgbClr val="F26B43"/>
          </p15:clr>
        </p15:guide>
        <p15:guide id="3" orient="horz" pos="2160" userDrawn="1">
          <p15:clr>
            <a:srgbClr val="F26B43"/>
          </p15:clr>
        </p15:guide>
        <p15:guide id="4" orient="horz" pos="244" userDrawn="1">
          <p15:clr>
            <a:srgbClr val="F26B43"/>
          </p15:clr>
        </p15:guide>
        <p15:guide id="5" pos="7091" userDrawn="1">
          <p15:clr>
            <a:srgbClr val="F26B43"/>
          </p15:clr>
        </p15:guide>
        <p15:guide id="6" pos="59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989" y="2167465"/>
            <a:ext cx="6306080" cy="1312333"/>
          </a:xfrm>
        </p:spPr>
        <p:txBody>
          <a:bodyPr>
            <a:noAutofit/>
          </a:bodyPr>
          <a:lstStyle/>
          <a:p>
            <a:r>
              <a:rPr lang="en-US" dirty="0">
                <a:latin typeface="Proxima Nova" panose="02000506030000020004" pitchFamily="2" charset="0"/>
              </a:rPr>
              <a:t>Your title should </a:t>
            </a:r>
            <a:br>
              <a:rPr lang="en-US" dirty="0">
                <a:latin typeface="Proxima Nova" panose="02000506030000020004" pitchFamily="2" charset="0"/>
              </a:rPr>
            </a:br>
            <a:r>
              <a:rPr lang="en-US" dirty="0">
                <a:latin typeface="Proxima Nova" panose="02000506030000020004" pitchFamily="2" charset="0"/>
              </a:rPr>
              <a:t>go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123" y="3682997"/>
            <a:ext cx="6018212" cy="431801"/>
          </a:xfrm>
        </p:spPr>
        <p:txBody>
          <a:bodyPr>
            <a:noAutofit/>
          </a:bodyPr>
          <a:lstStyle/>
          <a:p>
            <a:r>
              <a:rPr lang="en-US" sz="3600" i="1" dirty="0">
                <a:latin typeface="Proxima Nova Medium" panose="02000506030000020004" pitchFamily="2" charset="0"/>
              </a:rPr>
              <a:t>Your subtitle should go here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2912533" cy="1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/>
              <a:ea typeface="+mn-ea"/>
              <a:cs typeface="+mn-cs"/>
            </a:endParaRPr>
          </a:p>
        </p:txBody>
      </p:sp>
      <p:sp>
        <p:nvSpPr>
          <p:cNvPr id="8" name="AutoShape 3"/>
          <p:cNvSpPr>
            <a:spLocks noChangeAspect="1" noChangeArrowheads="1" noTextEdit="1"/>
          </p:cNvSpPr>
          <p:nvPr/>
        </p:nvSpPr>
        <p:spPr bwMode="auto">
          <a:xfrm>
            <a:off x="876309" y="1680106"/>
            <a:ext cx="1092202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/>
              <a:ea typeface="+mn-ea"/>
              <a:cs typeface="+mn-cs"/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841384" y="1637243"/>
            <a:ext cx="1165227" cy="387350"/>
            <a:chOff x="841384" y="1637243"/>
            <a:chExt cx="1165227" cy="387350"/>
          </a:xfrm>
        </p:grpSpPr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1236672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0" name="Freeform 6"/>
            <p:cNvSpPr>
              <a:spLocks/>
            </p:cNvSpPr>
            <p:nvPr/>
          </p:nvSpPr>
          <p:spPr bwMode="auto">
            <a:xfrm>
              <a:off x="1627198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12 w 100"/>
                <a:gd name="T7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0" y="66"/>
                    <a:pt x="34" y="100"/>
                    <a:pt x="88" y="88"/>
                  </a:cubicBezTo>
                  <a:cubicBezTo>
                    <a:pt x="100" y="34"/>
                    <a:pt x="66" y="0"/>
                    <a:pt x="12" y="1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1" name="Freeform 7"/>
            <p:cNvSpPr>
              <a:spLocks/>
            </p:cNvSpPr>
            <p:nvPr/>
          </p:nvSpPr>
          <p:spPr bwMode="auto">
            <a:xfrm>
              <a:off x="841384" y="1637243"/>
              <a:ext cx="379413" cy="387350"/>
            </a:xfrm>
            <a:custGeom>
              <a:avLst/>
              <a:gdLst>
                <a:gd name="T0" fmla="*/ 12 w 100"/>
                <a:gd name="T1" fmla="*/ 12 h 100"/>
                <a:gd name="T2" fmla="*/ 12 w 100"/>
                <a:gd name="T3" fmla="*/ 12 h 100"/>
                <a:gd name="T4" fmla="*/ 88 w 100"/>
                <a:gd name="T5" fmla="*/ 88 h 100"/>
                <a:gd name="T6" fmla="*/ 88 w 100"/>
                <a:gd name="T7" fmla="*/ 88 h 100"/>
                <a:gd name="T8" fmla="*/ 88 w 100"/>
                <a:gd name="T9" fmla="*/ 88 h 100"/>
                <a:gd name="T10" fmla="*/ 12 w 100"/>
                <a:gd name="T11" fmla="*/ 1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100"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66" y="0"/>
                    <a:pt x="100" y="34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88" y="88"/>
                    <a:pt x="88" y="88"/>
                    <a:pt x="88" y="88"/>
                  </a:cubicBezTo>
                  <a:cubicBezTo>
                    <a:pt x="34" y="100"/>
                    <a:pt x="0" y="66"/>
                    <a:pt x="12" y="1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</p:grpSp>
      <p:sp>
        <p:nvSpPr>
          <p:cNvPr id="15" name="AutoShape 9"/>
          <p:cNvSpPr>
            <a:spLocks noChangeAspect="1" noChangeArrowheads="1" noTextEdit="1"/>
          </p:cNvSpPr>
          <p:nvPr/>
        </p:nvSpPr>
        <p:spPr bwMode="auto">
          <a:xfrm>
            <a:off x="839788" y="4481513"/>
            <a:ext cx="2776537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078" y="621845"/>
            <a:ext cx="3911894" cy="13743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A69C494-D4E5-6924-FE67-7A738684CD37}"/>
              </a:ext>
            </a:extLst>
          </p:cNvPr>
          <p:cNvSpPr txBox="1"/>
          <p:nvPr/>
        </p:nvSpPr>
        <p:spPr>
          <a:xfrm>
            <a:off x="947956" y="4739780"/>
            <a:ext cx="4035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Your name and affiliation should go here</a:t>
            </a:r>
          </a:p>
        </p:txBody>
      </p:sp>
    </p:spTree>
    <p:extLst>
      <p:ext uri="{BB962C8B-B14F-4D97-AF65-F5344CB8AC3E}">
        <p14:creationId xmlns:p14="http://schemas.microsoft.com/office/powerpoint/2010/main" val="1386459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E85DE6-36C6-81F5-57F3-E6424260CC7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235271-178D-3AC6-DE87-2989CF7F1AF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749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B2C56-47D6-C012-9797-7C42B1044D1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59A4F0-CEDF-83FB-3636-91E460C65D4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117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59949E-366A-FC3F-7687-D70A5BB5B22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2980E3-B7F4-F6A0-D6B9-8545FC3AB7A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190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E85DE6-36C6-81F5-57F3-E6424260CC7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235271-178D-3AC6-DE87-2989CF7F1AF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685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B2C56-47D6-C012-9797-7C42B1044D1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59A4F0-CEDF-83FB-3636-91E460C65D4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075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59949E-366A-FC3F-7687-D70A5BB5B22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2980E3-B7F4-F6A0-D6B9-8545FC3AB7A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728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E85DE6-36C6-81F5-57F3-E6424260CC7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235271-178D-3AC6-DE87-2989CF7F1AF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562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B2C56-47D6-C012-9797-7C42B1044D1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59A4F0-CEDF-83FB-3636-91E460C65D4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433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59949E-366A-FC3F-7687-D70A5BB5B22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2980E3-B7F4-F6A0-D6B9-8545FC3AB7A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4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E85DE6-36C6-81F5-57F3-E6424260CC7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235271-178D-3AC6-DE87-2989CF7F1AF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69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B2C56-47D6-C012-9797-7C42B1044D1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59A4F0-CEDF-83FB-3636-91E460C65D4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753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B2C56-47D6-C012-9797-7C42B1044D1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59A4F0-CEDF-83FB-3636-91E460C65D4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554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9FC0FBE-AAEA-A7F5-D31F-D4A09B46E1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A0047D-EA5D-7B19-AB28-433F378B7F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309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59949E-366A-FC3F-7687-D70A5BB5B22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2980E3-B7F4-F6A0-D6B9-8545FC3AB7A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302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E85DE6-36C6-81F5-57F3-E6424260CC7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235271-178D-3AC6-DE87-2989CF7F1AF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33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B2C56-47D6-C012-9797-7C42B1044D1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59A4F0-CEDF-83FB-3636-91E460C65D4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66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59949E-366A-FC3F-7687-D70A5BB5B22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2980E3-B7F4-F6A0-D6B9-8545FC3AB7A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381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E85DE6-36C6-81F5-57F3-E6424260CC7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235271-178D-3AC6-DE87-2989CF7F1AF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656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B2C56-47D6-C012-9797-7C42B1044D1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59A4F0-CEDF-83FB-3636-91E460C65D4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240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59949E-366A-FC3F-7687-D70A5BB5B22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2980E3-B7F4-F6A0-D6B9-8545FC3AB7A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405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theme/theme1.xml><?xml version="1.0" encoding="utf-8"?>
<a:theme xmlns:a="http://schemas.openxmlformats.org/drawingml/2006/main" name="1_Office Theme">
  <a:themeElements>
    <a:clrScheme name="BAED new">
      <a:dk1>
        <a:srgbClr val="000000"/>
      </a:dk1>
      <a:lt1>
        <a:srgbClr val="FFFFFF"/>
      </a:lt1>
      <a:dk2>
        <a:srgbClr val="000000"/>
      </a:dk2>
      <a:lt2>
        <a:srgbClr val="E9E9E9"/>
      </a:lt2>
      <a:accent1>
        <a:srgbClr val="4F00A3"/>
      </a:accent1>
      <a:accent2>
        <a:srgbClr val="F15D22"/>
      </a:accent2>
      <a:accent3>
        <a:srgbClr val="6CB33F"/>
      </a:accent3>
      <a:accent4>
        <a:srgbClr val="AA64FB"/>
      </a:accent4>
      <a:accent5>
        <a:srgbClr val="0D92FF"/>
      </a:accent5>
      <a:accent6>
        <a:srgbClr val="509E2F"/>
      </a:accent6>
      <a:hlink>
        <a:srgbClr val="FFFFFF"/>
      </a:hlink>
      <a:folHlink>
        <a:srgbClr val="AA64FB"/>
      </a:folHlink>
    </a:clrScheme>
    <a:fontScheme name="BAED new">
      <a:majorFont>
        <a:latin typeface="Arial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eme Branch AED">
  <a:themeElements>
    <a:clrScheme name="Custom 5">
      <a:dk1>
        <a:srgbClr val="000000"/>
      </a:dk1>
      <a:lt1>
        <a:srgbClr val="FFFFFF"/>
      </a:lt1>
      <a:dk2>
        <a:srgbClr val="4600A2"/>
      </a:dk2>
      <a:lt2>
        <a:srgbClr val="FFFFFF"/>
      </a:lt2>
      <a:accent1>
        <a:srgbClr val="4600A2"/>
      </a:accent1>
      <a:accent2>
        <a:srgbClr val="F15C22"/>
      </a:accent2>
      <a:accent3>
        <a:srgbClr val="6BB33E"/>
      </a:accent3>
      <a:accent4>
        <a:srgbClr val="0B91FE"/>
      </a:accent4>
      <a:accent5>
        <a:srgbClr val="A962FA"/>
      </a:accent5>
      <a:accent6>
        <a:srgbClr val="3C008E"/>
      </a:accent6>
      <a:hlink>
        <a:srgbClr val="0B91FE"/>
      </a:hlink>
      <a:folHlink>
        <a:srgbClr val="F05C23"/>
      </a:folHlink>
    </a:clrScheme>
    <a:fontScheme name="Branch AED">
      <a:majorFont>
        <a:latin typeface="Gill Sans MT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lnSpc>
            <a:spcPts val="4200"/>
          </a:lnSpc>
          <a:defRPr sz="3200" dirty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2018_07_11 BAED Template.pptx" id="{46C989CA-506C-41DE-A29D-10782888F09B}" vid="{48A42AC1-A19C-4A7B-81CC-327489812A1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28133b4-4030-49a6-a2df-e4f7bd6b131a" xsi:nil="true"/>
    <lcf76f155ced4ddcb4097134ff3c332f xmlns="26c5b931-5cd4-49b0-862d-113cef3354c7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01232C5F1DB74FA7C6B9058C50C107" ma:contentTypeVersion="16" ma:contentTypeDescription="Create a new document." ma:contentTypeScope="" ma:versionID="c666572b4f2c059cd6dec78d22e446be">
  <xsd:schema xmlns:xsd="http://www.w3.org/2001/XMLSchema" xmlns:xs="http://www.w3.org/2001/XMLSchema" xmlns:p="http://schemas.microsoft.com/office/2006/metadata/properties" xmlns:ns2="26c5b931-5cd4-49b0-862d-113cef3354c7" xmlns:ns3="328133b4-4030-49a6-a2df-e4f7bd6b131a" targetNamespace="http://schemas.microsoft.com/office/2006/metadata/properties" ma:root="true" ma:fieldsID="1a96d4c50296a434217a027287926f6f" ns2:_="" ns3:_="">
    <xsd:import namespace="26c5b931-5cd4-49b0-862d-113cef3354c7"/>
    <xsd:import namespace="328133b4-4030-49a6-a2df-e4f7bd6b13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c5b931-5cd4-49b0-862d-113cef3354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e2dcb550-0f74-4249-b739-2509a630c8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8133b4-4030-49a6-a2df-e4f7bd6b131a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2c551a7-03bf-44ba-a580-0fc7dd194795}" ma:internalName="TaxCatchAll" ma:showField="CatchAllData" ma:web="328133b4-4030-49a6-a2df-e4f7bd6b13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7BEBAC0-22AF-4C4C-B074-D9F8ECA4202E}">
  <ds:schemaRefs>
    <ds:schemaRef ds:uri="26c5b931-5cd4-49b0-862d-113cef3354c7"/>
    <ds:schemaRef ds:uri="http://purl.org/dc/dcmitype/"/>
    <ds:schemaRef ds:uri="http://purl.org/dc/terms/"/>
    <ds:schemaRef ds:uri="http://schemas.microsoft.com/office/infopath/2007/PartnerControls"/>
    <ds:schemaRef ds:uri="http://purl.org/dc/elements/1.1/"/>
    <ds:schemaRef ds:uri="328133b4-4030-49a6-a2df-e4f7bd6b131a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1FE2513-049C-4BB9-B058-B90B0E16B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c5b931-5cd4-49b0-862d-113cef3354c7"/>
    <ds:schemaRef ds:uri="328133b4-4030-49a6-a2df-e4f7bd6b13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E94D25B-5DBA-4D59-A238-7DCDBDD937A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18</Words>
  <Application>Microsoft Office PowerPoint</Application>
  <PresentationFormat>Widescreen</PresentationFormat>
  <Paragraphs>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34" baseType="lpstr">
      <vt:lpstr>Arial</vt:lpstr>
      <vt:lpstr>Arial Nova</vt:lpstr>
      <vt:lpstr>Baskerville BT</vt:lpstr>
      <vt:lpstr>Calibri Light</vt:lpstr>
      <vt:lpstr>Georgia</vt:lpstr>
      <vt:lpstr>Helvetica</vt:lpstr>
      <vt:lpstr>Lato Light</vt:lpstr>
      <vt:lpstr>Proxima Nova</vt:lpstr>
      <vt:lpstr>Proxima Nova Extrabold</vt:lpstr>
      <vt:lpstr>Proxima Nova Medium</vt:lpstr>
      <vt:lpstr>Wingdings</vt:lpstr>
      <vt:lpstr>1_Office Theme</vt:lpstr>
      <vt:lpstr>Theme Branch AED</vt:lpstr>
      <vt:lpstr>Your title should  go here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title should  go here</dc:title>
  <dc:creator>Dr. Elizabeth Lisic</dc:creator>
  <cp:lastModifiedBy>Dr. Patricia Alvarez McHatton</cp:lastModifiedBy>
  <cp:revision>1</cp:revision>
  <dcterms:created xsi:type="dcterms:W3CDTF">2023-02-13T14:10:25Z</dcterms:created>
  <dcterms:modified xsi:type="dcterms:W3CDTF">2023-02-23T14:20:41Z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0x0101007F01232C5F1DB74FA7C6B9058C50C107</vt:lpwstr>
  </property>
  <property fmtid="{D5CDD505-2E9C-101B-9397-08002B2CF9AE}" pid="3" name="MediaServiceImageTags">
    <vt:lpwstr/>
  </property>
</Properties>
</file>