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1785" r:id="rId5"/>
    <p:sldId id="1784" r:id="rId6"/>
    <p:sldId id="1783" r:id="rId7"/>
    <p:sldId id="1782" r:id="rId8"/>
    <p:sldId id="1781" r:id="rId9"/>
    <p:sldId id="1780" r:id="rId10"/>
    <p:sldId id="1779" r:id="rId11"/>
    <p:sldId id="1778" r:id="rId12"/>
    <p:sldId id="17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00A3"/>
    <a:srgbClr val="F15D22"/>
    <a:srgbClr val="0D92FF"/>
    <a:srgbClr val="6DB33F"/>
    <a:srgbClr val="E5CDFF"/>
    <a:srgbClr val="ED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AA67B3-0429-40FB-836A-678AE1B4B429}" v="145" dt="2026-10-02T18:40:10.113"/>
    <p1510:client id="{9C932DF5-EDC8-C00B-9C71-C9293C78F075}" v="1" dt="2026-10-02T18:20:20.522"/>
    <p1510:client id="{B98C443A-91D1-ED4A-B19F-EF0C4C5A847E}" v="31" dt="2026-10-01T19:30:21.9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2D2BD-C32E-45F1-8313-FDEB3341AB3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9ACF5-AA35-4F1B-9714-ADA1CE91B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7" y="2302933"/>
            <a:ext cx="10512425" cy="1494896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940705"/>
            <a:ext cx="9144000" cy="52969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163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713" y="1693334"/>
            <a:ext cx="10442576" cy="1439333"/>
          </a:xfrm>
        </p:spPr>
        <p:txBody>
          <a:bodyPr anchor="t" anchorCtr="0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712" y="2794529"/>
            <a:ext cx="10442575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  <a:latin typeface="Helvetica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06535" y="1083205"/>
            <a:ext cx="4978929" cy="50852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Helvetica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6210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713" y="2252133"/>
            <a:ext cx="10442576" cy="380576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type="body" idx="10"/>
          </p:nvPr>
        </p:nvSpPr>
        <p:spPr>
          <a:xfrm>
            <a:off x="806980" y="1626129"/>
            <a:ext cx="10442575" cy="405871"/>
          </a:xfrm>
        </p:spPr>
        <p:txBody>
          <a:bodyPr>
            <a:normAutofit/>
          </a:bodyPr>
          <a:lstStyle>
            <a:lvl1pPr marL="0" indent="0" algn="l">
              <a:buNone/>
              <a:defRPr sz="28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C2311A-79C5-2C1A-FECF-D3289B8169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40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1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713" y="2252133"/>
            <a:ext cx="10442576" cy="3805767"/>
          </a:xfrm>
        </p:spPr>
        <p:txBody>
          <a:bodyPr>
            <a:normAutofit/>
          </a:bodyPr>
          <a:lstStyle>
            <a:lvl1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type="body" idx="10"/>
          </p:nvPr>
        </p:nvSpPr>
        <p:spPr>
          <a:xfrm>
            <a:off x="806980" y="1626129"/>
            <a:ext cx="10442575" cy="405871"/>
          </a:xfrm>
        </p:spPr>
        <p:txBody>
          <a:bodyPr>
            <a:normAutofit/>
          </a:bodyPr>
          <a:lstStyle>
            <a:lvl1pPr marL="0" indent="0" algn="l">
              <a:buNone/>
              <a:defRPr sz="28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47F0BD-582F-BEF4-F918-748D81AA3C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0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4712" y="1825625"/>
            <a:ext cx="10442576" cy="4232275"/>
          </a:xfrm>
        </p:spPr>
        <p:txBody>
          <a:bodyPr numCol="2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latin typeface="Helvetica" pitchFamily="2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 b="1" i="0">
                <a:solidFill>
                  <a:schemeClr val="accent1"/>
                </a:solidFill>
                <a:latin typeface="Proxima Nova Extrabold" panose="0200050603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579A0C5-3A82-21FC-B4BB-0340D4866A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3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 2 Colum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4712" y="1825625"/>
            <a:ext cx="10442576" cy="4232275"/>
          </a:xfrm>
        </p:spPr>
        <p:txBody>
          <a:bodyPr numCol="2">
            <a:normAutofit/>
          </a:bodyPr>
          <a:lstStyle>
            <a:lvl1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 sz="22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7D181BA-80C1-4684-87A9-BC8307DC1D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2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4712" y="1825625"/>
            <a:ext cx="10442576" cy="4232275"/>
          </a:xfrm>
        </p:spPr>
        <p:txBody>
          <a:bodyPr numCol="3"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52CEAFD-A9B7-7992-AC58-9FB29AD7D9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23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3946379" y="1700656"/>
            <a:ext cx="1202267" cy="12022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9467" y="1883832"/>
            <a:ext cx="5847821" cy="52017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9467" y="2523067"/>
            <a:ext cx="5847821" cy="353483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Rectangle 16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730397" y="5005263"/>
            <a:ext cx="1202267" cy="12022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874713" y="1845732"/>
            <a:ext cx="4140000" cy="4212168"/>
          </a:xfrm>
          <a:ln w="3175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809521-0745-EC5F-F472-7198E0803C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60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10088313" y="1848940"/>
            <a:ext cx="1202267" cy="12022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4713" y="1883832"/>
            <a:ext cx="5847821" cy="52017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4713" y="2523067"/>
            <a:ext cx="5847821" cy="353483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Rectangle 16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7032972" y="5005263"/>
            <a:ext cx="1202267" cy="12022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7177288" y="2015194"/>
            <a:ext cx="3956150" cy="4042706"/>
          </a:xfrm>
          <a:ln w="3175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10BAA-901D-B537-9B65-299A8563BF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0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 Image Dark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7174523" y="1027747"/>
            <a:ext cx="4512980" cy="5830253"/>
          </a:xfrm>
          <a:custGeom>
            <a:avLst/>
            <a:gdLst>
              <a:gd name="connsiteX0" fmla="*/ 2010603 w 4014950"/>
              <a:gd name="connsiteY0" fmla="*/ 0 h 5186855"/>
              <a:gd name="connsiteX1" fmla="*/ 4014783 w 4014950"/>
              <a:gd name="connsiteY1" fmla="*/ 1740527 h 5186855"/>
              <a:gd name="connsiteX2" fmla="*/ 4014950 w 4014950"/>
              <a:gd name="connsiteY2" fmla="*/ 1743700 h 5186855"/>
              <a:gd name="connsiteX3" fmla="*/ 4014950 w 4014950"/>
              <a:gd name="connsiteY3" fmla="*/ 5186855 h 5186855"/>
              <a:gd name="connsiteX4" fmla="*/ 0 w 4014950"/>
              <a:gd name="connsiteY4" fmla="*/ 5186855 h 5186855"/>
              <a:gd name="connsiteX5" fmla="*/ 0 w 4014950"/>
              <a:gd name="connsiteY5" fmla="*/ 1862205 h 5186855"/>
              <a:gd name="connsiteX6" fmla="*/ 6390 w 4014950"/>
              <a:gd name="connsiteY6" fmla="*/ 1740527 h 5186855"/>
              <a:gd name="connsiteX7" fmla="*/ 2010603 w 4014950"/>
              <a:gd name="connsiteY7" fmla="*/ 0 h 5186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4950" h="5186855">
                <a:moveTo>
                  <a:pt x="2010603" y="0"/>
                </a:moveTo>
                <a:cubicBezTo>
                  <a:pt x="3051313" y="0"/>
                  <a:pt x="3911344" y="764117"/>
                  <a:pt x="4014783" y="1740527"/>
                </a:cubicBezTo>
                <a:lnTo>
                  <a:pt x="4014950" y="1743700"/>
                </a:lnTo>
                <a:lnTo>
                  <a:pt x="4014950" y="5186855"/>
                </a:lnTo>
                <a:lnTo>
                  <a:pt x="0" y="5186855"/>
                </a:lnTo>
                <a:lnTo>
                  <a:pt x="0" y="1862205"/>
                </a:lnTo>
                <a:lnTo>
                  <a:pt x="6390" y="1740527"/>
                </a:lnTo>
                <a:cubicBezTo>
                  <a:pt x="109492" y="764117"/>
                  <a:pt x="966928" y="0"/>
                  <a:pt x="20106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5605781" cy="1282455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1"/>
          </p:nvPr>
        </p:nvSpPr>
        <p:spPr>
          <a:xfrm>
            <a:off x="874713" y="2374534"/>
            <a:ext cx="5526087" cy="368336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1" name="Group 4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1282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 image Ligh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5693922" y="968376"/>
            <a:ext cx="5605781" cy="1282455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1"/>
          </p:nvPr>
        </p:nvSpPr>
        <p:spPr>
          <a:xfrm>
            <a:off x="5791201" y="2392119"/>
            <a:ext cx="5526087" cy="368336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5746304" y="567512"/>
            <a:ext cx="983757" cy="327025"/>
            <a:chOff x="841384" y="1637243"/>
            <a:chExt cx="1165227" cy="387350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Picture Placeholder 23"/>
          <p:cNvSpPr>
            <a:spLocks noGrp="1"/>
          </p:cNvSpPr>
          <p:nvPr>
            <p:ph type="pic" sz="quarter" idx="10" hasCustomPrompt="1"/>
          </p:nvPr>
        </p:nvSpPr>
        <p:spPr>
          <a:xfrm>
            <a:off x="484909" y="600939"/>
            <a:ext cx="4843357" cy="6257062"/>
          </a:xfrm>
          <a:custGeom>
            <a:avLst/>
            <a:gdLst>
              <a:gd name="connsiteX0" fmla="*/ 2010603 w 4014950"/>
              <a:gd name="connsiteY0" fmla="*/ 0 h 5186855"/>
              <a:gd name="connsiteX1" fmla="*/ 4014783 w 4014950"/>
              <a:gd name="connsiteY1" fmla="*/ 1740527 h 5186855"/>
              <a:gd name="connsiteX2" fmla="*/ 4014950 w 4014950"/>
              <a:gd name="connsiteY2" fmla="*/ 1743700 h 5186855"/>
              <a:gd name="connsiteX3" fmla="*/ 4014950 w 4014950"/>
              <a:gd name="connsiteY3" fmla="*/ 5186855 h 5186855"/>
              <a:gd name="connsiteX4" fmla="*/ 0 w 4014950"/>
              <a:gd name="connsiteY4" fmla="*/ 5186855 h 5186855"/>
              <a:gd name="connsiteX5" fmla="*/ 0 w 4014950"/>
              <a:gd name="connsiteY5" fmla="*/ 1862205 h 5186855"/>
              <a:gd name="connsiteX6" fmla="*/ 6390 w 4014950"/>
              <a:gd name="connsiteY6" fmla="*/ 1740527 h 5186855"/>
              <a:gd name="connsiteX7" fmla="*/ 2010603 w 4014950"/>
              <a:gd name="connsiteY7" fmla="*/ 0 h 5186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14950" h="5186855">
                <a:moveTo>
                  <a:pt x="2010603" y="0"/>
                </a:moveTo>
                <a:cubicBezTo>
                  <a:pt x="3051313" y="0"/>
                  <a:pt x="3911344" y="764117"/>
                  <a:pt x="4014783" y="1740527"/>
                </a:cubicBezTo>
                <a:lnTo>
                  <a:pt x="4014950" y="1743700"/>
                </a:lnTo>
                <a:lnTo>
                  <a:pt x="4014950" y="5186855"/>
                </a:lnTo>
                <a:lnTo>
                  <a:pt x="0" y="5186855"/>
                </a:lnTo>
                <a:lnTo>
                  <a:pt x="0" y="1862205"/>
                </a:lnTo>
                <a:lnTo>
                  <a:pt x="6390" y="1740527"/>
                </a:lnTo>
                <a:cubicBezTo>
                  <a:pt x="109492" y="764117"/>
                  <a:pt x="966928" y="0"/>
                  <a:pt x="20106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5942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horizont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713" y="3843900"/>
            <a:ext cx="10442576" cy="2214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874713" y="1723293"/>
            <a:ext cx="10442575" cy="1934308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061756-56B1-C5BA-8CFC-5284E844CB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75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3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874713" y="3919105"/>
            <a:ext cx="3295505" cy="213879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8021783" y="3919105"/>
            <a:ext cx="3295505" cy="213879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448248" y="3919105"/>
            <a:ext cx="3295505" cy="213879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74713" y="3124200"/>
            <a:ext cx="3295505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 b="1">
                <a:solidFill>
                  <a:schemeClr val="accent1"/>
                </a:solidFill>
                <a:latin typeface="Proxima Nova" panose="02000506030000020004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8021783" y="3130043"/>
            <a:ext cx="3295505" cy="58470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 b="1">
                <a:solidFill>
                  <a:schemeClr val="accent1"/>
                </a:solidFill>
                <a:latin typeface="Proxima Nova" panose="02000506030000020004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4448248" y="3124200"/>
            <a:ext cx="3295505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200" b="1">
                <a:solidFill>
                  <a:schemeClr val="accent1"/>
                </a:solidFill>
                <a:latin typeface="Proxima Nova" panose="02000506030000020004" pitchFamily="2" charset="0"/>
              </a:defRPr>
            </a:lvl1pPr>
          </a:lstStyle>
          <a:p>
            <a:pPr lvl="0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235E34-16C4-25B5-A9B0-CA0FE3B00E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13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1335209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B2C93A-9A22-532A-CE94-82EFB7A0BE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60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hot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7"/>
            <a:ext cx="10442575" cy="688974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5" name="Picture Placeholder 60"/>
          <p:cNvSpPr>
            <a:spLocks noGrp="1" noChangeAspect="1"/>
          </p:cNvSpPr>
          <p:nvPr>
            <p:ph type="pic" sz="quarter" idx="31"/>
          </p:nvPr>
        </p:nvSpPr>
        <p:spPr>
          <a:xfrm>
            <a:off x="2297275" y="1834728"/>
            <a:ext cx="1188000" cy="1188000"/>
          </a:xfrm>
          <a:prstGeom prst="round2DiagRect">
            <a:avLst/>
          </a:prstGeom>
          <a:noFill/>
          <a:ln w="381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60"/>
          <p:cNvSpPr>
            <a:spLocks noGrp="1" noChangeAspect="1"/>
          </p:cNvSpPr>
          <p:nvPr>
            <p:ph type="pic" sz="quarter" idx="32"/>
          </p:nvPr>
        </p:nvSpPr>
        <p:spPr>
          <a:xfrm>
            <a:off x="5592925" y="1834728"/>
            <a:ext cx="1188000" cy="1188000"/>
          </a:xfrm>
          <a:prstGeom prst="round2DiagRect">
            <a:avLst/>
          </a:prstGeom>
          <a:noFill/>
          <a:ln w="381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60"/>
          <p:cNvSpPr>
            <a:spLocks noGrp="1" noChangeAspect="1"/>
          </p:cNvSpPr>
          <p:nvPr>
            <p:ph type="pic" sz="quarter" idx="33"/>
          </p:nvPr>
        </p:nvSpPr>
        <p:spPr>
          <a:xfrm>
            <a:off x="8717125" y="1834728"/>
            <a:ext cx="1188000" cy="1188000"/>
          </a:xfrm>
          <a:prstGeom prst="round2DiagRect">
            <a:avLst/>
          </a:prstGeom>
          <a:noFill/>
          <a:ln w="381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60"/>
          <p:cNvSpPr>
            <a:spLocks noGrp="1" noChangeAspect="1"/>
          </p:cNvSpPr>
          <p:nvPr>
            <p:ph type="pic" sz="quarter" idx="34"/>
          </p:nvPr>
        </p:nvSpPr>
        <p:spPr>
          <a:xfrm>
            <a:off x="2297275" y="4204808"/>
            <a:ext cx="1188000" cy="1188000"/>
          </a:xfrm>
          <a:prstGeom prst="round2DiagRect">
            <a:avLst/>
          </a:prstGeom>
          <a:noFill/>
          <a:ln w="381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9" name="Picture Placeholder 60"/>
          <p:cNvSpPr>
            <a:spLocks noGrp="1" noChangeAspect="1"/>
          </p:cNvSpPr>
          <p:nvPr>
            <p:ph type="pic" sz="quarter" idx="35"/>
          </p:nvPr>
        </p:nvSpPr>
        <p:spPr>
          <a:xfrm>
            <a:off x="5592925" y="4204808"/>
            <a:ext cx="1188000" cy="1188000"/>
          </a:xfrm>
          <a:prstGeom prst="round2DiagRect">
            <a:avLst/>
          </a:prstGeom>
          <a:noFill/>
          <a:ln w="381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Picture Placeholder 60"/>
          <p:cNvSpPr>
            <a:spLocks noGrp="1" noChangeAspect="1"/>
          </p:cNvSpPr>
          <p:nvPr>
            <p:ph type="pic" sz="quarter" idx="36"/>
          </p:nvPr>
        </p:nvSpPr>
        <p:spPr>
          <a:xfrm>
            <a:off x="8717125" y="4204808"/>
            <a:ext cx="1188000" cy="1188000"/>
          </a:xfrm>
          <a:prstGeom prst="round2DiagRect">
            <a:avLst/>
          </a:prstGeom>
          <a:noFill/>
          <a:ln w="381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A4E34D-2116-AAF9-2523-6823D3A561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39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Photo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7"/>
            <a:ext cx="10442575" cy="688974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1293814" y="2091389"/>
            <a:ext cx="2317822" cy="2366311"/>
          </a:xfrm>
          <a:custGeom>
            <a:avLst/>
            <a:gdLst>
              <a:gd name="connsiteX0" fmla="*/ 1523260 w 2081359"/>
              <a:gd name="connsiteY0" fmla="*/ 380 h 2124901"/>
              <a:gd name="connsiteX1" fmla="*/ 2019320 w 2081359"/>
              <a:gd name="connsiteY1" fmla="*/ 63338 h 2124901"/>
              <a:gd name="connsiteX2" fmla="*/ 62040 w 2081359"/>
              <a:gd name="connsiteY2" fmla="*/ 2061564 h 2124901"/>
              <a:gd name="connsiteX3" fmla="*/ 1523260 w 2081359"/>
              <a:gd name="connsiteY3" fmla="*/ 380 h 212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1359" h="2124901">
                <a:moveTo>
                  <a:pt x="1523260" y="380"/>
                </a:moveTo>
                <a:cubicBezTo>
                  <a:pt x="1679693" y="3359"/>
                  <a:pt x="1845483" y="23900"/>
                  <a:pt x="2019320" y="63338"/>
                </a:cubicBezTo>
                <a:cubicBezTo>
                  <a:pt x="2328364" y="1483130"/>
                  <a:pt x="1452739" y="2377073"/>
                  <a:pt x="62040" y="2061564"/>
                </a:cubicBezTo>
                <a:cubicBezTo>
                  <a:pt x="-208373" y="819246"/>
                  <a:pt x="428225" y="-20469"/>
                  <a:pt x="1523260" y="380"/>
                </a:cubicBezTo>
                <a:close/>
              </a:path>
            </a:pathLst>
          </a:custGeom>
          <a:ln w="31750">
            <a:solidFill>
              <a:schemeClr val="accent5"/>
            </a:solidFill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4951414" y="2091389"/>
            <a:ext cx="2317822" cy="2366311"/>
          </a:xfrm>
          <a:custGeom>
            <a:avLst/>
            <a:gdLst>
              <a:gd name="connsiteX0" fmla="*/ 1523260 w 2081359"/>
              <a:gd name="connsiteY0" fmla="*/ 380 h 2124901"/>
              <a:gd name="connsiteX1" fmla="*/ 2019320 w 2081359"/>
              <a:gd name="connsiteY1" fmla="*/ 63338 h 2124901"/>
              <a:gd name="connsiteX2" fmla="*/ 62040 w 2081359"/>
              <a:gd name="connsiteY2" fmla="*/ 2061564 h 2124901"/>
              <a:gd name="connsiteX3" fmla="*/ 1523260 w 2081359"/>
              <a:gd name="connsiteY3" fmla="*/ 380 h 212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1359" h="2124901">
                <a:moveTo>
                  <a:pt x="1523260" y="380"/>
                </a:moveTo>
                <a:cubicBezTo>
                  <a:pt x="1679693" y="3359"/>
                  <a:pt x="1845483" y="23900"/>
                  <a:pt x="2019320" y="63338"/>
                </a:cubicBezTo>
                <a:cubicBezTo>
                  <a:pt x="2328364" y="1483130"/>
                  <a:pt x="1452739" y="2377073"/>
                  <a:pt x="62040" y="2061564"/>
                </a:cubicBezTo>
                <a:cubicBezTo>
                  <a:pt x="-208373" y="819246"/>
                  <a:pt x="428225" y="-20469"/>
                  <a:pt x="1523260" y="380"/>
                </a:cubicBezTo>
                <a:close/>
              </a:path>
            </a:pathLst>
          </a:custGeom>
          <a:ln w="3175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8609014" y="2091389"/>
            <a:ext cx="2317822" cy="2366311"/>
          </a:xfrm>
          <a:custGeom>
            <a:avLst/>
            <a:gdLst>
              <a:gd name="connsiteX0" fmla="*/ 1523260 w 2081359"/>
              <a:gd name="connsiteY0" fmla="*/ 380 h 2124901"/>
              <a:gd name="connsiteX1" fmla="*/ 2019320 w 2081359"/>
              <a:gd name="connsiteY1" fmla="*/ 63338 h 2124901"/>
              <a:gd name="connsiteX2" fmla="*/ 62040 w 2081359"/>
              <a:gd name="connsiteY2" fmla="*/ 2061564 h 2124901"/>
              <a:gd name="connsiteX3" fmla="*/ 1523260 w 2081359"/>
              <a:gd name="connsiteY3" fmla="*/ 380 h 212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1359" h="2124901">
                <a:moveTo>
                  <a:pt x="1523260" y="380"/>
                </a:moveTo>
                <a:cubicBezTo>
                  <a:pt x="1679693" y="3359"/>
                  <a:pt x="1845483" y="23900"/>
                  <a:pt x="2019320" y="63338"/>
                </a:cubicBezTo>
                <a:cubicBezTo>
                  <a:pt x="2328364" y="1483130"/>
                  <a:pt x="1452739" y="2377073"/>
                  <a:pt x="62040" y="2061564"/>
                </a:cubicBezTo>
                <a:cubicBezTo>
                  <a:pt x="-208373" y="819246"/>
                  <a:pt x="428225" y="-20469"/>
                  <a:pt x="1523260" y="380"/>
                </a:cubicBezTo>
                <a:close/>
              </a:path>
            </a:pathLst>
          </a:custGeom>
          <a:ln w="31750">
            <a:solidFill>
              <a:schemeClr val="accent3"/>
            </a:solidFill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444A27-6ABB-491C-C344-EDAEF326E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65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700016" cy="68580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 userDrawn="1"/>
        </p:nvSpPr>
        <p:spPr>
          <a:xfrm>
            <a:off x="-1" y="0"/>
            <a:ext cx="4712276" cy="3967984"/>
          </a:xfrm>
          <a:custGeom>
            <a:avLst/>
            <a:gdLst>
              <a:gd name="connsiteX0" fmla="*/ 0 w 4712276"/>
              <a:gd name="connsiteY0" fmla="*/ 0 h 3967984"/>
              <a:gd name="connsiteX1" fmla="*/ 1744133 w 4712276"/>
              <a:gd name="connsiteY1" fmla="*/ 0 h 3967984"/>
              <a:gd name="connsiteX2" fmla="*/ 1744133 w 4712276"/>
              <a:gd name="connsiteY2" fmla="*/ 0 h 3967984"/>
              <a:gd name="connsiteX3" fmla="*/ 4706083 w 4712276"/>
              <a:gd name="connsiteY3" fmla="*/ 0 h 3967984"/>
              <a:gd name="connsiteX4" fmla="*/ 4712276 w 4712276"/>
              <a:gd name="connsiteY4" fmla="*/ 3576 h 3967984"/>
              <a:gd name="connsiteX5" fmla="*/ 4666803 w 4712276"/>
              <a:gd name="connsiteY5" fmla="*/ 165328 h 3967984"/>
              <a:gd name="connsiteX6" fmla="*/ 4132148 w 4712276"/>
              <a:gd name="connsiteY6" fmla="*/ 1342111 h 3967984"/>
              <a:gd name="connsiteX7" fmla="*/ 177467 w 4712276"/>
              <a:gd name="connsiteY7" fmla="*/ 3946966 h 3967984"/>
              <a:gd name="connsiteX8" fmla="*/ 0 w 4712276"/>
              <a:gd name="connsiteY8" fmla="*/ 3967984 h 3967984"/>
              <a:gd name="connsiteX9" fmla="*/ 0 w 4712276"/>
              <a:gd name="connsiteY9" fmla="*/ 2371301 h 3967984"/>
              <a:gd name="connsiteX10" fmla="*/ 0 w 4712276"/>
              <a:gd name="connsiteY10" fmla="*/ 2371301 h 3967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12276" h="3967984">
                <a:moveTo>
                  <a:pt x="0" y="0"/>
                </a:moveTo>
                <a:lnTo>
                  <a:pt x="1744133" y="0"/>
                </a:lnTo>
                <a:lnTo>
                  <a:pt x="1744133" y="0"/>
                </a:lnTo>
                <a:lnTo>
                  <a:pt x="4706083" y="0"/>
                </a:lnTo>
                <a:lnTo>
                  <a:pt x="4712276" y="3576"/>
                </a:lnTo>
                <a:lnTo>
                  <a:pt x="4666803" y="165328"/>
                </a:lnTo>
                <a:cubicBezTo>
                  <a:pt x="4531616" y="584195"/>
                  <a:pt x="4351612" y="978043"/>
                  <a:pt x="4132148" y="1342111"/>
                </a:cubicBezTo>
                <a:cubicBezTo>
                  <a:pt x="3292011" y="2735807"/>
                  <a:pt x="1873604" y="3693098"/>
                  <a:pt x="177467" y="3946966"/>
                </a:cubicBezTo>
                <a:lnTo>
                  <a:pt x="0" y="3967984"/>
                </a:lnTo>
                <a:lnTo>
                  <a:pt x="0" y="2371301"/>
                </a:lnTo>
                <a:lnTo>
                  <a:pt x="0" y="2371301"/>
                </a:lnTo>
                <a:close/>
              </a:path>
            </a:pathLst>
          </a:custGeom>
          <a:gradFill>
            <a:gsLst>
              <a:gs pos="100000">
                <a:srgbClr val="002060">
                  <a:alpha val="50000"/>
                </a:srgbClr>
              </a:gs>
              <a:gs pos="0">
                <a:schemeClr val="accent4">
                  <a:lumMod val="100000"/>
                  <a:alpha val="3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>
            <a:spLocks/>
          </p:cNvSpPr>
          <p:nvPr userDrawn="1"/>
        </p:nvSpPr>
        <p:spPr bwMode="auto">
          <a:xfrm rot="5400000" flipH="1">
            <a:off x="-1886234" y="1886234"/>
            <a:ext cx="6837399" cy="3064930"/>
          </a:xfrm>
          <a:custGeom>
            <a:avLst/>
            <a:gdLst>
              <a:gd name="connsiteX0" fmla="*/ 6837399 w 6837399"/>
              <a:gd name="connsiteY0" fmla="*/ 3064930 h 3064930"/>
              <a:gd name="connsiteX1" fmla="*/ 6837399 w 6837399"/>
              <a:gd name="connsiteY1" fmla="*/ 187713 h 3064930"/>
              <a:gd name="connsiteX2" fmla="*/ 6655309 w 6837399"/>
              <a:gd name="connsiteY2" fmla="*/ 141306 h 3064930"/>
              <a:gd name="connsiteX3" fmla="*/ 5216586 w 6837399"/>
              <a:gd name="connsiteY3" fmla="*/ 1101 h 3064930"/>
              <a:gd name="connsiteX4" fmla="*/ 3902 w 6837399"/>
              <a:gd name="connsiteY4" fmla="*/ 3058087 h 3064930"/>
              <a:gd name="connsiteX5" fmla="*/ 0 w 6837399"/>
              <a:gd name="connsiteY5" fmla="*/ 3064930 h 306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7399" h="3064930">
                <a:moveTo>
                  <a:pt x="6837399" y="3064930"/>
                </a:moveTo>
                <a:lnTo>
                  <a:pt x="6837399" y="187713"/>
                </a:lnTo>
                <a:lnTo>
                  <a:pt x="6655309" y="141306"/>
                </a:lnTo>
                <a:cubicBezTo>
                  <a:pt x="6174028" y="38015"/>
                  <a:pt x="5691919" y="-7878"/>
                  <a:pt x="5216586" y="1101"/>
                </a:cubicBezTo>
                <a:cubicBezTo>
                  <a:pt x="3137008" y="40380"/>
                  <a:pt x="1187146" y="1129918"/>
                  <a:pt x="3902" y="3058087"/>
                </a:cubicBezTo>
                <a:lnTo>
                  <a:pt x="0" y="306493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1"/>
          </p:nvPr>
        </p:nvSpPr>
        <p:spPr>
          <a:xfrm>
            <a:off x="5168729" y="549276"/>
            <a:ext cx="6233224" cy="5508624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Freeform 5"/>
          <p:cNvSpPr>
            <a:spLocks/>
          </p:cNvSpPr>
          <p:nvPr userDrawn="1"/>
        </p:nvSpPr>
        <p:spPr bwMode="auto">
          <a:xfrm rot="10800000" flipH="1">
            <a:off x="3996266" y="6160995"/>
            <a:ext cx="703749" cy="697004"/>
          </a:xfrm>
          <a:custGeom>
            <a:avLst/>
            <a:gdLst>
              <a:gd name="T0" fmla="*/ 527 w 527"/>
              <a:gd name="T1" fmla="*/ 0 h 522"/>
              <a:gd name="T2" fmla="*/ 22 w 527"/>
              <a:gd name="T3" fmla="*/ 0 h 522"/>
              <a:gd name="T4" fmla="*/ 0 w 527"/>
              <a:gd name="T5" fmla="*/ 132 h 522"/>
              <a:gd name="T6" fmla="*/ 389 w 527"/>
              <a:gd name="T7" fmla="*/ 522 h 522"/>
              <a:gd name="T8" fmla="*/ 527 w 527"/>
              <a:gd name="T9" fmla="*/ 497 h 522"/>
              <a:gd name="T10" fmla="*/ 527 w 527"/>
              <a:gd name="T11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7" h="522">
                <a:moveTo>
                  <a:pt x="527" y="0"/>
                </a:moveTo>
                <a:cubicBezTo>
                  <a:pt x="22" y="0"/>
                  <a:pt x="22" y="0"/>
                  <a:pt x="22" y="0"/>
                </a:cubicBezTo>
                <a:cubicBezTo>
                  <a:pt x="8" y="42"/>
                  <a:pt x="0" y="86"/>
                  <a:pt x="0" y="132"/>
                </a:cubicBezTo>
                <a:cubicBezTo>
                  <a:pt x="0" y="348"/>
                  <a:pt x="174" y="522"/>
                  <a:pt x="389" y="522"/>
                </a:cubicBezTo>
                <a:cubicBezTo>
                  <a:pt x="438" y="522"/>
                  <a:pt x="485" y="513"/>
                  <a:pt x="527" y="497"/>
                </a:cubicBezTo>
                <a:lnTo>
                  <a:pt x="527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2"/>
          </p:nvPr>
        </p:nvSpPr>
        <p:spPr>
          <a:xfrm>
            <a:off x="1000632" y="1628800"/>
            <a:ext cx="2698752" cy="2698752"/>
          </a:xfrm>
          <a:custGeom>
            <a:avLst/>
            <a:gdLst>
              <a:gd name="connsiteX0" fmla="*/ 2381646 w 4763292"/>
              <a:gd name="connsiteY0" fmla="*/ 0 h 4763292"/>
              <a:gd name="connsiteX1" fmla="*/ 4763292 w 4763292"/>
              <a:gd name="connsiteY1" fmla="*/ 2381646 h 4763292"/>
              <a:gd name="connsiteX2" fmla="*/ 2381646 w 4763292"/>
              <a:gd name="connsiteY2" fmla="*/ 4763292 h 4763292"/>
              <a:gd name="connsiteX3" fmla="*/ 0 w 4763292"/>
              <a:gd name="connsiteY3" fmla="*/ 2381646 h 4763292"/>
              <a:gd name="connsiteX4" fmla="*/ 2381646 w 4763292"/>
              <a:gd name="connsiteY4" fmla="*/ 0 h 476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292" h="4763292">
                <a:moveTo>
                  <a:pt x="2381646" y="0"/>
                </a:moveTo>
                <a:cubicBezTo>
                  <a:pt x="3696993" y="0"/>
                  <a:pt x="4763292" y="1066299"/>
                  <a:pt x="4763292" y="2381646"/>
                </a:cubicBezTo>
                <a:cubicBezTo>
                  <a:pt x="4763292" y="3696993"/>
                  <a:pt x="3696993" y="4763292"/>
                  <a:pt x="2381646" y="4763292"/>
                </a:cubicBezTo>
                <a:cubicBezTo>
                  <a:pt x="1066299" y="4763292"/>
                  <a:pt x="0" y="3696993"/>
                  <a:pt x="0" y="2381646"/>
                </a:cubicBezTo>
                <a:cubicBezTo>
                  <a:pt x="0" y="1066299"/>
                  <a:pt x="1066299" y="0"/>
                  <a:pt x="2381646" y="0"/>
                </a:cubicBezTo>
                <a:close/>
              </a:path>
            </a:pathLst>
          </a:custGeom>
          <a:ln w="508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2" name="Freeform 41"/>
          <p:cNvSpPr/>
          <p:nvPr userDrawn="1"/>
        </p:nvSpPr>
        <p:spPr>
          <a:xfrm rot="5400000">
            <a:off x="985207" y="319612"/>
            <a:ext cx="4047067" cy="3407843"/>
          </a:xfrm>
          <a:custGeom>
            <a:avLst/>
            <a:gdLst>
              <a:gd name="connsiteX0" fmla="*/ 0 w 4712276"/>
              <a:gd name="connsiteY0" fmla="*/ 0 h 3967984"/>
              <a:gd name="connsiteX1" fmla="*/ 1744133 w 4712276"/>
              <a:gd name="connsiteY1" fmla="*/ 0 h 3967984"/>
              <a:gd name="connsiteX2" fmla="*/ 1744133 w 4712276"/>
              <a:gd name="connsiteY2" fmla="*/ 0 h 3967984"/>
              <a:gd name="connsiteX3" fmla="*/ 4706083 w 4712276"/>
              <a:gd name="connsiteY3" fmla="*/ 0 h 3967984"/>
              <a:gd name="connsiteX4" fmla="*/ 4712276 w 4712276"/>
              <a:gd name="connsiteY4" fmla="*/ 3576 h 3967984"/>
              <a:gd name="connsiteX5" fmla="*/ 4666803 w 4712276"/>
              <a:gd name="connsiteY5" fmla="*/ 165328 h 3967984"/>
              <a:gd name="connsiteX6" fmla="*/ 4132148 w 4712276"/>
              <a:gd name="connsiteY6" fmla="*/ 1342111 h 3967984"/>
              <a:gd name="connsiteX7" fmla="*/ 177467 w 4712276"/>
              <a:gd name="connsiteY7" fmla="*/ 3946966 h 3967984"/>
              <a:gd name="connsiteX8" fmla="*/ 0 w 4712276"/>
              <a:gd name="connsiteY8" fmla="*/ 3967984 h 3967984"/>
              <a:gd name="connsiteX9" fmla="*/ 0 w 4712276"/>
              <a:gd name="connsiteY9" fmla="*/ 2371301 h 3967984"/>
              <a:gd name="connsiteX10" fmla="*/ 0 w 4712276"/>
              <a:gd name="connsiteY10" fmla="*/ 2371301 h 3967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12276" h="3967984">
                <a:moveTo>
                  <a:pt x="0" y="0"/>
                </a:moveTo>
                <a:lnTo>
                  <a:pt x="1744133" y="0"/>
                </a:lnTo>
                <a:lnTo>
                  <a:pt x="1744133" y="0"/>
                </a:lnTo>
                <a:lnTo>
                  <a:pt x="4706083" y="0"/>
                </a:lnTo>
                <a:lnTo>
                  <a:pt x="4712276" y="3576"/>
                </a:lnTo>
                <a:lnTo>
                  <a:pt x="4666803" y="165328"/>
                </a:lnTo>
                <a:cubicBezTo>
                  <a:pt x="4531616" y="584195"/>
                  <a:pt x="4351612" y="978043"/>
                  <a:pt x="4132148" y="1342111"/>
                </a:cubicBezTo>
                <a:cubicBezTo>
                  <a:pt x="3292011" y="2735807"/>
                  <a:pt x="1873604" y="3693098"/>
                  <a:pt x="177467" y="3946966"/>
                </a:cubicBezTo>
                <a:lnTo>
                  <a:pt x="0" y="3967984"/>
                </a:lnTo>
                <a:lnTo>
                  <a:pt x="0" y="2371301"/>
                </a:lnTo>
                <a:lnTo>
                  <a:pt x="0" y="2371301"/>
                </a:lnTo>
                <a:close/>
              </a:path>
            </a:pathLst>
          </a:custGeom>
          <a:gradFill>
            <a:gsLst>
              <a:gs pos="100000">
                <a:srgbClr val="002060">
                  <a:alpha val="50000"/>
                </a:srgbClr>
              </a:gs>
              <a:gs pos="0">
                <a:schemeClr val="accent4">
                  <a:lumMod val="100000"/>
                  <a:alpha val="3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 userDrawn="1"/>
        </p:nvGrpSpPr>
        <p:grpSpPr>
          <a:xfrm rot="919349">
            <a:off x="743621" y="728766"/>
            <a:ext cx="1480820" cy="1480820"/>
            <a:chOff x="3365500" y="-2252663"/>
            <a:chExt cx="1643063" cy="1643063"/>
          </a:xfrm>
        </p:grpSpPr>
        <p:sp>
          <p:nvSpPr>
            <p:cNvPr id="28" name="Freeform 9"/>
            <p:cNvSpPr>
              <a:spLocks/>
            </p:cNvSpPr>
            <p:nvPr userDrawn="1"/>
          </p:nvSpPr>
          <p:spPr bwMode="auto">
            <a:xfrm>
              <a:off x="3735388" y="-1879601"/>
              <a:ext cx="601663" cy="600075"/>
            </a:xfrm>
            <a:custGeom>
              <a:avLst/>
              <a:gdLst>
                <a:gd name="T0" fmla="*/ 25 w 202"/>
                <a:gd name="T1" fmla="*/ 24 h 201"/>
                <a:gd name="T2" fmla="*/ 25 w 202"/>
                <a:gd name="T3" fmla="*/ 24 h 201"/>
                <a:gd name="T4" fmla="*/ 177 w 202"/>
                <a:gd name="T5" fmla="*/ 177 h 201"/>
                <a:gd name="T6" fmla="*/ 25 w 202"/>
                <a:gd name="T7" fmla="*/ 2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01"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0" y="132"/>
                    <a:pt x="69" y="201"/>
                    <a:pt x="177" y="177"/>
                  </a:cubicBezTo>
                  <a:cubicBezTo>
                    <a:pt x="202" y="68"/>
                    <a:pt x="133" y="0"/>
                    <a:pt x="25" y="2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 userDrawn="1"/>
          </p:nvSpPr>
          <p:spPr bwMode="auto">
            <a:xfrm>
              <a:off x="4448175" y="-2252663"/>
              <a:ext cx="560388" cy="644525"/>
            </a:xfrm>
            <a:custGeom>
              <a:avLst/>
              <a:gdLst>
                <a:gd name="T0" fmla="*/ 94 w 188"/>
                <a:gd name="T1" fmla="*/ 0 h 216"/>
                <a:gd name="T2" fmla="*/ 94 w 188"/>
                <a:gd name="T3" fmla="*/ 0 h 216"/>
                <a:gd name="T4" fmla="*/ 94 w 188"/>
                <a:gd name="T5" fmla="*/ 216 h 216"/>
                <a:gd name="T6" fmla="*/ 94 w 188"/>
                <a:gd name="T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16"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0" y="60"/>
                    <a:pt x="0" y="156"/>
                    <a:pt x="94" y="216"/>
                  </a:cubicBezTo>
                  <a:cubicBezTo>
                    <a:pt x="188" y="156"/>
                    <a:pt x="188" y="60"/>
                    <a:pt x="94" y="0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/>
            </p:cNvSpPr>
            <p:nvPr userDrawn="1"/>
          </p:nvSpPr>
          <p:spPr bwMode="auto">
            <a:xfrm>
              <a:off x="3365500" y="-1169988"/>
              <a:ext cx="644525" cy="560388"/>
            </a:xfrm>
            <a:custGeom>
              <a:avLst/>
              <a:gdLst>
                <a:gd name="T0" fmla="*/ 0 w 216"/>
                <a:gd name="T1" fmla="*/ 94 h 188"/>
                <a:gd name="T2" fmla="*/ 0 w 216"/>
                <a:gd name="T3" fmla="*/ 94 h 188"/>
                <a:gd name="T4" fmla="*/ 216 w 216"/>
                <a:gd name="T5" fmla="*/ 94 h 188"/>
                <a:gd name="T6" fmla="*/ 216 w 216"/>
                <a:gd name="T7" fmla="*/ 94 h 188"/>
                <a:gd name="T8" fmla="*/ 216 w 216"/>
                <a:gd name="T9" fmla="*/ 94 h 188"/>
                <a:gd name="T10" fmla="*/ 0 w 216"/>
                <a:gd name="T1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" h="188"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59" y="0"/>
                    <a:pt x="156" y="0"/>
                    <a:pt x="216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156" y="188"/>
                    <a:pt x="60" y="188"/>
                    <a:pt x="0" y="94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0025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37641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Quot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985549" y="1103039"/>
            <a:ext cx="4099069" cy="503799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i="1">
                <a:solidFill>
                  <a:schemeClr val="bg1"/>
                </a:solidFill>
                <a:latin typeface="Baskerville BT" panose="02020602070506020303" pitchFamily="18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reeform 9"/>
          <p:cNvSpPr>
            <a:spLocks/>
          </p:cNvSpPr>
          <p:nvPr userDrawn="1"/>
        </p:nvSpPr>
        <p:spPr bwMode="auto">
          <a:xfrm flipH="1">
            <a:off x="4703184" y="5403720"/>
            <a:ext cx="1386951" cy="1454280"/>
          </a:xfrm>
          <a:custGeom>
            <a:avLst/>
            <a:gdLst>
              <a:gd name="T0" fmla="*/ 372 w 389"/>
              <a:gd name="T1" fmla="*/ 4 h 408"/>
              <a:gd name="T2" fmla="*/ 0 w 389"/>
              <a:gd name="T3" fmla="*/ 254 h 408"/>
              <a:gd name="T4" fmla="*/ 0 w 389"/>
              <a:gd name="T5" fmla="*/ 408 h 408"/>
              <a:gd name="T6" fmla="*/ 96 w 389"/>
              <a:gd name="T7" fmla="*/ 408 h 408"/>
              <a:gd name="T8" fmla="*/ 372 w 389"/>
              <a:gd name="T9" fmla="*/ 4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" h="408">
                <a:moveTo>
                  <a:pt x="372" y="4"/>
                </a:moveTo>
                <a:cubicBezTo>
                  <a:pt x="195" y="0"/>
                  <a:pt x="52" y="103"/>
                  <a:pt x="0" y="254"/>
                </a:cubicBezTo>
                <a:cubicBezTo>
                  <a:pt x="0" y="408"/>
                  <a:pt x="0" y="408"/>
                  <a:pt x="0" y="408"/>
                </a:cubicBezTo>
                <a:cubicBezTo>
                  <a:pt x="96" y="408"/>
                  <a:pt x="96" y="408"/>
                  <a:pt x="96" y="408"/>
                </a:cubicBezTo>
                <a:cubicBezTo>
                  <a:pt x="272" y="361"/>
                  <a:pt x="389" y="200"/>
                  <a:pt x="372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 flipH="1">
            <a:off x="3920835" y="5664001"/>
            <a:ext cx="2169300" cy="1193998"/>
          </a:xfrm>
          <a:custGeom>
            <a:avLst/>
            <a:gdLst>
              <a:gd name="T0" fmla="*/ 0 w 673"/>
              <a:gd name="T1" fmla="*/ 333 h 368"/>
              <a:gd name="T2" fmla="*/ 0 w 673"/>
              <a:gd name="T3" fmla="*/ 368 h 368"/>
              <a:gd name="T4" fmla="*/ 484 w 673"/>
              <a:gd name="T5" fmla="*/ 368 h 368"/>
              <a:gd name="T6" fmla="*/ 673 w 673"/>
              <a:gd name="T7" fmla="*/ 146 h 368"/>
              <a:gd name="T8" fmla="*/ 0 w 673"/>
              <a:gd name="T9" fmla="*/ 333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3" h="368">
                <a:moveTo>
                  <a:pt x="0" y="333"/>
                </a:moveTo>
                <a:cubicBezTo>
                  <a:pt x="0" y="368"/>
                  <a:pt x="0" y="368"/>
                  <a:pt x="0" y="368"/>
                </a:cubicBezTo>
                <a:cubicBezTo>
                  <a:pt x="484" y="368"/>
                  <a:pt x="484" y="368"/>
                  <a:pt x="484" y="368"/>
                </a:cubicBezTo>
                <a:cubicBezTo>
                  <a:pt x="563" y="318"/>
                  <a:pt x="630" y="243"/>
                  <a:pt x="673" y="146"/>
                </a:cubicBezTo>
                <a:cubicBezTo>
                  <a:pt x="425" y="0"/>
                  <a:pt x="132" y="85"/>
                  <a:pt x="0" y="3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968616" y="706062"/>
            <a:ext cx="983757" cy="327025"/>
            <a:chOff x="841384" y="1637243"/>
            <a:chExt cx="1165227" cy="38735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5627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Quot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087414" y="1103039"/>
            <a:ext cx="4099069" cy="503799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i="1">
                <a:solidFill>
                  <a:schemeClr val="bg1"/>
                </a:solidFill>
                <a:latin typeface="Baskerville BT" panose="02020602070506020303" pitchFamily="18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reeform 9"/>
          <p:cNvSpPr>
            <a:spLocks/>
          </p:cNvSpPr>
          <p:nvPr userDrawn="1"/>
        </p:nvSpPr>
        <p:spPr bwMode="auto">
          <a:xfrm flipH="1">
            <a:off x="10805049" y="5403720"/>
            <a:ext cx="1386951" cy="1454280"/>
          </a:xfrm>
          <a:custGeom>
            <a:avLst/>
            <a:gdLst>
              <a:gd name="T0" fmla="*/ 372 w 389"/>
              <a:gd name="T1" fmla="*/ 4 h 408"/>
              <a:gd name="T2" fmla="*/ 0 w 389"/>
              <a:gd name="T3" fmla="*/ 254 h 408"/>
              <a:gd name="T4" fmla="*/ 0 w 389"/>
              <a:gd name="T5" fmla="*/ 408 h 408"/>
              <a:gd name="T6" fmla="*/ 96 w 389"/>
              <a:gd name="T7" fmla="*/ 408 h 408"/>
              <a:gd name="T8" fmla="*/ 372 w 389"/>
              <a:gd name="T9" fmla="*/ 4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" h="408">
                <a:moveTo>
                  <a:pt x="372" y="4"/>
                </a:moveTo>
                <a:cubicBezTo>
                  <a:pt x="195" y="0"/>
                  <a:pt x="52" y="103"/>
                  <a:pt x="0" y="254"/>
                </a:cubicBezTo>
                <a:cubicBezTo>
                  <a:pt x="0" y="408"/>
                  <a:pt x="0" y="408"/>
                  <a:pt x="0" y="408"/>
                </a:cubicBezTo>
                <a:cubicBezTo>
                  <a:pt x="96" y="408"/>
                  <a:pt x="96" y="408"/>
                  <a:pt x="96" y="408"/>
                </a:cubicBezTo>
                <a:cubicBezTo>
                  <a:pt x="272" y="361"/>
                  <a:pt x="389" y="200"/>
                  <a:pt x="372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 flipH="1">
            <a:off x="10022700" y="5664001"/>
            <a:ext cx="2169300" cy="1193998"/>
          </a:xfrm>
          <a:custGeom>
            <a:avLst/>
            <a:gdLst>
              <a:gd name="T0" fmla="*/ 0 w 673"/>
              <a:gd name="T1" fmla="*/ 333 h 368"/>
              <a:gd name="T2" fmla="*/ 0 w 673"/>
              <a:gd name="T3" fmla="*/ 368 h 368"/>
              <a:gd name="T4" fmla="*/ 484 w 673"/>
              <a:gd name="T5" fmla="*/ 368 h 368"/>
              <a:gd name="T6" fmla="*/ 673 w 673"/>
              <a:gd name="T7" fmla="*/ 146 h 368"/>
              <a:gd name="T8" fmla="*/ 0 w 673"/>
              <a:gd name="T9" fmla="*/ 333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3" h="368">
                <a:moveTo>
                  <a:pt x="0" y="333"/>
                </a:moveTo>
                <a:cubicBezTo>
                  <a:pt x="0" y="368"/>
                  <a:pt x="0" y="368"/>
                  <a:pt x="0" y="368"/>
                </a:cubicBezTo>
                <a:cubicBezTo>
                  <a:pt x="484" y="368"/>
                  <a:pt x="484" y="368"/>
                  <a:pt x="484" y="368"/>
                </a:cubicBezTo>
                <a:cubicBezTo>
                  <a:pt x="563" y="318"/>
                  <a:pt x="630" y="243"/>
                  <a:pt x="673" y="146"/>
                </a:cubicBezTo>
                <a:cubicBezTo>
                  <a:pt x="425" y="0"/>
                  <a:pt x="132" y="85"/>
                  <a:pt x="0" y="3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 userDrawn="1"/>
        </p:nvSpPr>
        <p:spPr>
          <a:xfrm>
            <a:off x="6974443" y="270162"/>
            <a:ext cx="158073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>
                <a:solidFill>
                  <a:schemeClr val="bg1"/>
                </a:solidFill>
                <a:latin typeface="Georgia" panose="02040502050405020303" pitchFamily="18" charset="0"/>
              </a:rPr>
              <a:t>“</a:t>
            </a:r>
          </a:p>
          <a:p>
            <a:endParaRPr lang="en-US" sz="10000" b="1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>
            <a:off x="10778836" y="0"/>
            <a:ext cx="1413164" cy="1400038"/>
          </a:xfrm>
          <a:custGeom>
            <a:avLst/>
            <a:gdLst>
              <a:gd name="T0" fmla="*/ 527 w 527"/>
              <a:gd name="T1" fmla="*/ 0 h 522"/>
              <a:gd name="T2" fmla="*/ 22 w 527"/>
              <a:gd name="T3" fmla="*/ 0 h 522"/>
              <a:gd name="T4" fmla="*/ 0 w 527"/>
              <a:gd name="T5" fmla="*/ 132 h 522"/>
              <a:gd name="T6" fmla="*/ 389 w 527"/>
              <a:gd name="T7" fmla="*/ 522 h 522"/>
              <a:gd name="T8" fmla="*/ 527 w 527"/>
              <a:gd name="T9" fmla="*/ 497 h 522"/>
              <a:gd name="T10" fmla="*/ 527 w 527"/>
              <a:gd name="T11" fmla="*/ 0 h 522"/>
              <a:gd name="connsiteX0" fmla="*/ 10000 w 10594"/>
              <a:gd name="connsiteY0" fmla="*/ 0 h 10000"/>
              <a:gd name="connsiteX1" fmla="*/ 417 w 10594"/>
              <a:gd name="connsiteY1" fmla="*/ 0 h 10000"/>
              <a:gd name="connsiteX2" fmla="*/ 0 w 10594"/>
              <a:gd name="connsiteY2" fmla="*/ 2529 h 10000"/>
              <a:gd name="connsiteX3" fmla="*/ 7381 w 10594"/>
              <a:gd name="connsiteY3" fmla="*/ 10000 h 10000"/>
              <a:gd name="connsiteX4" fmla="*/ 10000 w 10594"/>
              <a:gd name="connsiteY4" fmla="*/ 9521 h 10000"/>
              <a:gd name="connsiteX5" fmla="*/ 10594 w 10594"/>
              <a:gd name="connsiteY5" fmla="*/ 600 h 10000"/>
              <a:gd name="connsiteX0" fmla="*/ 10000 w 10594"/>
              <a:gd name="connsiteY0" fmla="*/ 0 h 10000"/>
              <a:gd name="connsiteX1" fmla="*/ 417 w 10594"/>
              <a:gd name="connsiteY1" fmla="*/ 0 h 10000"/>
              <a:gd name="connsiteX2" fmla="*/ 0 w 10594"/>
              <a:gd name="connsiteY2" fmla="*/ 2529 h 10000"/>
              <a:gd name="connsiteX3" fmla="*/ 7381 w 10594"/>
              <a:gd name="connsiteY3" fmla="*/ 10000 h 10000"/>
              <a:gd name="connsiteX4" fmla="*/ 10000 w 10594"/>
              <a:gd name="connsiteY4" fmla="*/ 9521 h 10000"/>
              <a:gd name="connsiteX5" fmla="*/ 10594 w 10594"/>
              <a:gd name="connsiteY5" fmla="*/ 600 h 10000"/>
              <a:gd name="connsiteX0" fmla="*/ 10000 w 10000"/>
              <a:gd name="connsiteY0" fmla="*/ 0 h 10000"/>
              <a:gd name="connsiteX1" fmla="*/ 417 w 10000"/>
              <a:gd name="connsiteY1" fmla="*/ 0 h 10000"/>
              <a:gd name="connsiteX2" fmla="*/ 0 w 10000"/>
              <a:gd name="connsiteY2" fmla="*/ 2529 h 10000"/>
              <a:gd name="connsiteX3" fmla="*/ 7381 w 10000"/>
              <a:gd name="connsiteY3" fmla="*/ 10000 h 10000"/>
              <a:gd name="connsiteX4" fmla="*/ 10000 w 10000"/>
              <a:gd name="connsiteY4" fmla="*/ 9521 h 10000"/>
              <a:gd name="connsiteX0" fmla="*/ 417 w 10000"/>
              <a:gd name="connsiteY0" fmla="*/ 0 h 10000"/>
              <a:gd name="connsiteX1" fmla="*/ 0 w 10000"/>
              <a:gd name="connsiteY1" fmla="*/ 2529 h 10000"/>
              <a:gd name="connsiteX2" fmla="*/ 7381 w 10000"/>
              <a:gd name="connsiteY2" fmla="*/ 10000 h 10000"/>
              <a:gd name="connsiteX3" fmla="*/ 10000 w 10000"/>
              <a:gd name="connsiteY3" fmla="*/ 952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417" y="0"/>
                </a:moveTo>
                <a:cubicBezTo>
                  <a:pt x="152" y="805"/>
                  <a:pt x="0" y="1648"/>
                  <a:pt x="0" y="2529"/>
                </a:cubicBezTo>
                <a:cubicBezTo>
                  <a:pt x="0" y="6667"/>
                  <a:pt x="3302" y="10000"/>
                  <a:pt x="7381" y="10000"/>
                </a:cubicBezTo>
                <a:cubicBezTo>
                  <a:pt x="8311" y="10000"/>
                  <a:pt x="9203" y="9828"/>
                  <a:pt x="10000" y="9521"/>
                </a:cubicBezTo>
              </a:path>
            </a:pathLst>
          </a:cu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"/>
          <p:cNvSpPr>
            <a:spLocks/>
          </p:cNvSpPr>
          <p:nvPr userDrawn="1"/>
        </p:nvSpPr>
        <p:spPr bwMode="auto">
          <a:xfrm>
            <a:off x="7062373" y="6013044"/>
            <a:ext cx="1347336" cy="844955"/>
          </a:xfrm>
          <a:custGeom>
            <a:avLst/>
            <a:gdLst>
              <a:gd name="T0" fmla="*/ 608 w 618"/>
              <a:gd name="T1" fmla="*/ 386 h 386"/>
              <a:gd name="T2" fmla="*/ 618 w 618"/>
              <a:gd name="T3" fmla="*/ 309 h 386"/>
              <a:gd name="T4" fmla="*/ 309 w 618"/>
              <a:gd name="T5" fmla="*/ 0 h 386"/>
              <a:gd name="T6" fmla="*/ 0 w 618"/>
              <a:gd name="T7" fmla="*/ 309 h 386"/>
              <a:gd name="T8" fmla="*/ 9 w 618"/>
              <a:gd name="T9" fmla="*/ 386 h 386"/>
              <a:gd name="T10" fmla="*/ 608 w 618"/>
              <a:gd name="T11" fmla="*/ 386 h 386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  <a:gd name="connsiteX5" fmla="*/ 9838 w 10000"/>
              <a:gd name="connsiteY5" fmla="*/ 10000 h 10000"/>
              <a:gd name="connsiteX0" fmla="*/ 9838 w 10231"/>
              <a:gd name="connsiteY0" fmla="*/ 10000 h 10626"/>
              <a:gd name="connsiteX1" fmla="*/ 10000 w 10231"/>
              <a:gd name="connsiteY1" fmla="*/ 8005 h 10626"/>
              <a:gd name="connsiteX2" fmla="*/ 5000 w 10231"/>
              <a:gd name="connsiteY2" fmla="*/ 0 h 10626"/>
              <a:gd name="connsiteX3" fmla="*/ 0 w 10231"/>
              <a:gd name="connsiteY3" fmla="*/ 8005 h 10626"/>
              <a:gd name="connsiteX4" fmla="*/ 146 w 10231"/>
              <a:gd name="connsiteY4" fmla="*/ 10000 h 10626"/>
              <a:gd name="connsiteX5" fmla="*/ 10231 w 10231"/>
              <a:gd name="connsiteY5" fmla="*/ 10626 h 10626"/>
              <a:gd name="connsiteX0" fmla="*/ 9838 w 10231"/>
              <a:gd name="connsiteY0" fmla="*/ 10000 h 10626"/>
              <a:gd name="connsiteX1" fmla="*/ 10000 w 10231"/>
              <a:gd name="connsiteY1" fmla="*/ 8005 h 10626"/>
              <a:gd name="connsiteX2" fmla="*/ 5000 w 10231"/>
              <a:gd name="connsiteY2" fmla="*/ 0 h 10626"/>
              <a:gd name="connsiteX3" fmla="*/ 0 w 10231"/>
              <a:gd name="connsiteY3" fmla="*/ 8005 h 10626"/>
              <a:gd name="connsiteX4" fmla="*/ 146 w 10231"/>
              <a:gd name="connsiteY4" fmla="*/ 10000 h 10626"/>
              <a:gd name="connsiteX5" fmla="*/ 10231 w 10231"/>
              <a:gd name="connsiteY5" fmla="*/ 10626 h 10626"/>
              <a:gd name="connsiteX0" fmla="*/ 9838 w 10231"/>
              <a:gd name="connsiteY0" fmla="*/ 10000 h 10626"/>
              <a:gd name="connsiteX1" fmla="*/ 10000 w 10231"/>
              <a:gd name="connsiteY1" fmla="*/ 8005 h 10626"/>
              <a:gd name="connsiteX2" fmla="*/ 5000 w 10231"/>
              <a:gd name="connsiteY2" fmla="*/ 0 h 10626"/>
              <a:gd name="connsiteX3" fmla="*/ 0 w 10231"/>
              <a:gd name="connsiteY3" fmla="*/ 8005 h 10626"/>
              <a:gd name="connsiteX4" fmla="*/ 146 w 10231"/>
              <a:gd name="connsiteY4" fmla="*/ 10000 h 10626"/>
              <a:gd name="connsiteX5" fmla="*/ 10231 w 10231"/>
              <a:gd name="connsiteY5" fmla="*/ 10626 h 10626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  <a:gd name="connsiteX5" fmla="*/ 6305 w 10000"/>
              <a:gd name="connsiteY5" fmla="*/ 7970 h 10000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  <a:gd name="connsiteX5" fmla="*/ 6305 w 10000"/>
              <a:gd name="connsiteY5" fmla="*/ 7970 h 10000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  <a:gd name="connsiteX5" fmla="*/ 6305 w 10000"/>
              <a:gd name="connsiteY5" fmla="*/ 7970 h 10000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9838" y="10000"/>
                </a:moveTo>
                <a:cubicBezTo>
                  <a:pt x="9935" y="9378"/>
                  <a:pt x="10000" y="8705"/>
                  <a:pt x="10000" y="8005"/>
                </a:cubicBezTo>
                <a:cubicBezTo>
                  <a:pt x="10000" y="3601"/>
                  <a:pt x="7751" y="0"/>
                  <a:pt x="5000" y="0"/>
                </a:cubicBezTo>
                <a:cubicBezTo>
                  <a:pt x="2233" y="0"/>
                  <a:pt x="0" y="3601"/>
                  <a:pt x="0" y="8005"/>
                </a:cubicBezTo>
                <a:cubicBezTo>
                  <a:pt x="0" y="8705"/>
                  <a:pt x="49" y="9378"/>
                  <a:pt x="146" y="10000"/>
                </a:cubicBezTo>
              </a:path>
            </a:pathLst>
          </a:custGeom>
          <a:noFill/>
          <a:ln w="571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9"/>
          <p:cNvSpPr>
            <a:spLocks/>
          </p:cNvSpPr>
          <p:nvPr userDrawn="1"/>
        </p:nvSpPr>
        <p:spPr bwMode="auto">
          <a:xfrm>
            <a:off x="6605173" y="6237459"/>
            <a:ext cx="989489" cy="620539"/>
          </a:xfrm>
          <a:custGeom>
            <a:avLst/>
            <a:gdLst>
              <a:gd name="T0" fmla="*/ 608 w 618"/>
              <a:gd name="T1" fmla="*/ 386 h 386"/>
              <a:gd name="T2" fmla="*/ 618 w 618"/>
              <a:gd name="T3" fmla="*/ 309 h 386"/>
              <a:gd name="T4" fmla="*/ 309 w 618"/>
              <a:gd name="T5" fmla="*/ 0 h 386"/>
              <a:gd name="T6" fmla="*/ 0 w 618"/>
              <a:gd name="T7" fmla="*/ 309 h 386"/>
              <a:gd name="T8" fmla="*/ 9 w 618"/>
              <a:gd name="T9" fmla="*/ 386 h 386"/>
              <a:gd name="T10" fmla="*/ 608 w 618"/>
              <a:gd name="T11" fmla="*/ 386 h 386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  <a:gd name="connsiteX5" fmla="*/ 9838 w 10000"/>
              <a:gd name="connsiteY5" fmla="*/ 10000 h 10000"/>
              <a:gd name="connsiteX0" fmla="*/ 9838 w 10231"/>
              <a:gd name="connsiteY0" fmla="*/ 10000 h 10626"/>
              <a:gd name="connsiteX1" fmla="*/ 10000 w 10231"/>
              <a:gd name="connsiteY1" fmla="*/ 8005 h 10626"/>
              <a:gd name="connsiteX2" fmla="*/ 5000 w 10231"/>
              <a:gd name="connsiteY2" fmla="*/ 0 h 10626"/>
              <a:gd name="connsiteX3" fmla="*/ 0 w 10231"/>
              <a:gd name="connsiteY3" fmla="*/ 8005 h 10626"/>
              <a:gd name="connsiteX4" fmla="*/ 146 w 10231"/>
              <a:gd name="connsiteY4" fmla="*/ 10000 h 10626"/>
              <a:gd name="connsiteX5" fmla="*/ 10231 w 10231"/>
              <a:gd name="connsiteY5" fmla="*/ 10626 h 10626"/>
              <a:gd name="connsiteX0" fmla="*/ 9838 w 10231"/>
              <a:gd name="connsiteY0" fmla="*/ 10000 h 10626"/>
              <a:gd name="connsiteX1" fmla="*/ 10000 w 10231"/>
              <a:gd name="connsiteY1" fmla="*/ 8005 h 10626"/>
              <a:gd name="connsiteX2" fmla="*/ 5000 w 10231"/>
              <a:gd name="connsiteY2" fmla="*/ 0 h 10626"/>
              <a:gd name="connsiteX3" fmla="*/ 0 w 10231"/>
              <a:gd name="connsiteY3" fmla="*/ 8005 h 10626"/>
              <a:gd name="connsiteX4" fmla="*/ 146 w 10231"/>
              <a:gd name="connsiteY4" fmla="*/ 10000 h 10626"/>
              <a:gd name="connsiteX5" fmla="*/ 10231 w 10231"/>
              <a:gd name="connsiteY5" fmla="*/ 10626 h 10626"/>
              <a:gd name="connsiteX0" fmla="*/ 9838 w 10231"/>
              <a:gd name="connsiteY0" fmla="*/ 10000 h 10626"/>
              <a:gd name="connsiteX1" fmla="*/ 10000 w 10231"/>
              <a:gd name="connsiteY1" fmla="*/ 8005 h 10626"/>
              <a:gd name="connsiteX2" fmla="*/ 5000 w 10231"/>
              <a:gd name="connsiteY2" fmla="*/ 0 h 10626"/>
              <a:gd name="connsiteX3" fmla="*/ 0 w 10231"/>
              <a:gd name="connsiteY3" fmla="*/ 8005 h 10626"/>
              <a:gd name="connsiteX4" fmla="*/ 146 w 10231"/>
              <a:gd name="connsiteY4" fmla="*/ 10000 h 10626"/>
              <a:gd name="connsiteX5" fmla="*/ 10231 w 10231"/>
              <a:gd name="connsiteY5" fmla="*/ 10626 h 10626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  <a:gd name="connsiteX5" fmla="*/ 6305 w 10000"/>
              <a:gd name="connsiteY5" fmla="*/ 7970 h 10000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  <a:gd name="connsiteX5" fmla="*/ 6305 w 10000"/>
              <a:gd name="connsiteY5" fmla="*/ 7970 h 10000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  <a:gd name="connsiteX5" fmla="*/ 6305 w 10000"/>
              <a:gd name="connsiteY5" fmla="*/ 7970 h 10000"/>
              <a:gd name="connsiteX0" fmla="*/ 9838 w 10000"/>
              <a:gd name="connsiteY0" fmla="*/ 10000 h 10000"/>
              <a:gd name="connsiteX1" fmla="*/ 10000 w 10000"/>
              <a:gd name="connsiteY1" fmla="*/ 8005 h 10000"/>
              <a:gd name="connsiteX2" fmla="*/ 5000 w 10000"/>
              <a:gd name="connsiteY2" fmla="*/ 0 h 10000"/>
              <a:gd name="connsiteX3" fmla="*/ 0 w 10000"/>
              <a:gd name="connsiteY3" fmla="*/ 8005 h 10000"/>
              <a:gd name="connsiteX4" fmla="*/ 146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9838" y="10000"/>
                </a:moveTo>
                <a:cubicBezTo>
                  <a:pt x="9935" y="9378"/>
                  <a:pt x="10000" y="8705"/>
                  <a:pt x="10000" y="8005"/>
                </a:cubicBezTo>
                <a:cubicBezTo>
                  <a:pt x="10000" y="3601"/>
                  <a:pt x="7751" y="0"/>
                  <a:pt x="5000" y="0"/>
                </a:cubicBezTo>
                <a:cubicBezTo>
                  <a:pt x="2233" y="0"/>
                  <a:pt x="0" y="3601"/>
                  <a:pt x="0" y="8005"/>
                </a:cubicBezTo>
                <a:cubicBezTo>
                  <a:pt x="0" y="8705"/>
                  <a:pt x="49" y="9378"/>
                  <a:pt x="146" y="10000"/>
                </a:cubicBezTo>
              </a:path>
            </a:pathLst>
          </a:custGeom>
          <a:noFill/>
          <a:ln w="571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09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0"/>
          </p:nvPr>
        </p:nvSpPr>
        <p:spPr>
          <a:xfrm>
            <a:off x="874713" y="1941513"/>
            <a:ext cx="10442575" cy="4116387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995EBB-7DE0-06A6-68CE-D811EEF032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10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874713" y="1955581"/>
            <a:ext cx="10442575" cy="4102319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12B7B7-30EC-261A-34CB-4C5D93F776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63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874713" y="2272146"/>
            <a:ext cx="3289324" cy="3785754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4451339" y="2272146"/>
            <a:ext cx="3289324" cy="3785754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Chart Placeholder 3"/>
          <p:cNvSpPr>
            <a:spLocks noGrp="1"/>
          </p:cNvSpPr>
          <p:nvPr>
            <p:ph type="chart" sz="quarter" idx="13"/>
          </p:nvPr>
        </p:nvSpPr>
        <p:spPr>
          <a:xfrm>
            <a:off x="8027964" y="2272146"/>
            <a:ext cx="3289324" cy="378575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74713" y="1870944"/>
            <a:ext cx="3295505" cy="525896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Master text styles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451339" y="1870944"/>
            <a:ext cx="3267797" cy="525896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Master text styles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027964" y="1870944"/>
            <a:ext cx="3267797" cy="525896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F44ACA-D29C-0F14-22A2-95BE8BF917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533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u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434" y="968376"/>
            <a:ext cx="10442575" cy="640291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317288" y="6308725"/>
            <a:ext cx="874711" cy="87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91253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857780" y="567512"/>
            <a:ext cx="983757" cy="327025"/>
            <a:chOff x="841384" y="1637243"/>
            <a:chExt cx="1165227" cy="38735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1236672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627198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12 w 100"/>
                <a:gd name="T7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0" y="66"/>
                    <a:pt x="34" y="100"/>
                    <a:pt x="88" y="88"/>
                  </a:cubicBezTo>
                  <a:cubicBezTo>
                    <a:pt x="100" y="34"/>
                    <a:pt x="66" y="0"/>
                    <a:pt x="12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841384" y="1637243"/>
              <a:ext cx="379413" cy="387350"/>
            </a:xfrm>
            <a:custGeom>
              <a:avLst/>
              <a:gdLst>
                <a:gd name="T0" fmla="*/ 12 w 100"/>
                <a:gd name="T1" fmla="*/ 12 h 100"/>
                <a:gd name="T2" fmla="*/ 12 w 100"/>
                <a:gd name="T3" fmla="*/ 12 h 100"/>
                <a:gd name="T4" fmla="*/ 88 w 100"/>
                <a:gd name="T5" fmla="*/ 88 h 100"/>
                <a:gd name="T6" fmla="*/ 88 w 100"/>
                <a:gd name="T7" fmla="*/ 88 h 100"/>
                <a:gd name="T8" fmla="*/ 88 w 100"/>
                <a:gd name="T9" fmla="*/ 88 h 100"/>
                <a:gd name="T10" fmla="*/ 12 w 100"/>
                <a:gd name="T11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00"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66" y="0"/>
                    <a:pt x="100" y="34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34" y="100"/>
                    <a:pt x="0" y="66"/>
                    <a:pt x="12" y="1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10538280" y="6222267"/>
            <a:ext cx="788596" cy="255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8288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ED165B-508D-4AB0-97B5-BC4E73CE310E}" type="slidenum">
              <a:rPr lang="en-US" sz="1400" b="0" i="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en-US" sz="1400" b="0" i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6" name="Group 15"/>
          <p:cNvGrpSpPr>
            <a:grpSpLocks noChangeAspect="1"/>
          </p:cNvGrpSpPr>
          <p:nvPr userDrawn="1"/>
        </p:nvGrpSpPr>
        <p:grpSpPr>
          <a:xfrm>
            <a:off x="5181600" y="1414764"/>
            <a:ext cx="7010400" cy="5456038"/>
            <a:chOff x="2101597" y="594889"/>
            <a:chExt cx="4994398" cy="388601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1597" y="594889"/>
              <a:ext cx="4994398" cy="3886016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Lato Light"/>
              </a:endParaRPr>
            </a:p>
          </p:txBody>
        </p:sp>
      </p:grpSp>
      <p:sp>
        <p:nvSpPr>
          <p:cNvPr id="20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6322080" y="2449749"/>
            <a:ext cx="4641195" cy="284615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74713" y="2019300"/>
            <a:ext cx="4287838" cy="4038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54305B-DAF3-8884-F712-3FFAAE58C0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6643" y="283773"/>
            <a:ext cx="1217923" cy="129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905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4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4712" y="549275"/>
            <a:ext cx="10442575" cy="114141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713" y="1825625"/>
            <a:ext cx="10442576" cy="4232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4713" y="633941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3941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4088" y="633941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1C127-C937-4B98-8C13-1318E0BE4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8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8" r:id="rId4"/>
    <p:sldLayoutId id="2147483652" r:id="rId5"/>
    <p:sldLayoutId id="2147483669" r:id="rId6"/>
    <p:sldLayoutId id="2147483661" r:id="rId7"/>
    <p:sldLayoutId id="2147483653" r:id="rId8"/>
    <p:sldLayoutId id="2147483660" r:id="rId9"/>
    <p:sldLayoutId id="2147483659" r:id="rId10"/>
    <p:sldLayoutId id="2147483662" r:id="rId11"/>
    <p:sldLayoutId id="2147483663" r:id="rId12"/>
    <p:sldLayoutId id="2147483673" r:id="rId13"/>
    <p:sldLayoutId id="2147483664" r:id="rId14"/>
    <p:sldLayoutId id="2147483675" r:id="rId15"/>
    <p:sldLayoutId id="2147483676" r:id="rId16"/>
    <p:sldLayoutId id="2147483677" r:id="rId17"/>
    <p:sldLayoutId id="2147483665" r:id="rId18"/>
    <p:sldLayoutId id="2147483666" r:id="rId19"/>
    <p:sldLayoutId id="2147483667" r:id="rId20"/>
    <p:sldLayoutId id="2147483670" r:id="rId21"/>
    <p:sldLayoutId id="2147483671" r:id="rId22"/>
    <p:sldLayoutId id="2147483672" r:id="rId23"/>
    <p:sldLayoutId id="2147483674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tx1"/>
          </a:solidFill>
          <a:latin typeface="Proxima Nova Extrabold" panose="0200050603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3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roxima Nova" panose="0200050603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1000"/>
        </a:spcAft>
        <a:buClr>
          <a:schemeClr val="accent3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roxima Nova" panose="0200050603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1000"/>
        </a:spcAft>
        <a:buClr>
          <a:schemeClr val="accent3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roxima Nova" panose="0200050603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1000"/>
        </a:spcAft>
        <a:buClr>
          <a:schemeClr val="accent3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Proxima Nova" panose="0200050603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1000"/>
        </a:spcAft>
        <a:buClr>
          <a:schemeClr val="accent3"/>
        </a:buClr>
        <a:buSzPct val="12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Proxima Nova" panose="0200050603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51" userDrawn="1">
          <p15:clr>
            <a:srgbClr val="F26B43"/>
          </p15:clr>
        </p15:guide>
        <p15:guide id="2" pos="7129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orient="horz" pos="3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4C5B-7F3C-D526-C0CE-0172CFD3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Use This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6275-3A85-854A-949F-C031590A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Before you present: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/>
              <a:t>Replace the italic prompt on each slide with your group's actual content — keep it to one idea per slide.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/>
              <a:t>Aim for roughly 30 seconds per slide. Practice the pacing once before your turn — a facilitator will keep time.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/>
              <a:t>Delete this instructions slide before you present.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A0F39-2CE1-A52B-0D8F-F8B9FB355A7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>
                <a:solidFill>
                  <a:srgbClr val="F15D22"/>
                </a:solidFill>
              </a:rPr>
              <a:t>Pecha Kucha-Style: 8 Slides, 30 Seconds Each, 4 Minutes Total</a:t>
            </a:r>
          </a:p>
        </p:txBody>
      </p:sp>
    </p:spTree>
    <p:extLst>
      <p:ext uri="{BB962C8B-B14F-4D97-AF65-F5344CB8AC3E}">
        <p14:creationId xmlns:p14="http://schemas.microsoft.com/office/powerpoint/2010/main" val="1594539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4C5B-7F3C-D526-C0CE-0172CFD3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We 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6275-3A85-854A-949F-C031590A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>
                <a:solidFill>
                  <a:srgbClr val="808080"/>
                </a:solidFill>
              </a:rPr>
              <a:t>Group members, institution(s), and the domain + learning experience you chose.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A0F39-2CE1-A52B-0D8F-F8B9FB355A7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>
                <a:solidFill>
                  <a:srgbClr val="F15D22"/>
                </a:solidFill>
              </a:rPr>
              <a:t>Slide 1 of 8 · 0:30</a:t>
            </a:r>
          </a:p>
        </p:txBody>
      </p:sp>
    </p:spTree>
    <p:extLst>
      <p:ext uri="{BB962C8B-B14F-4D97-AF65-F5344CB8AC3E}">
        <p14:creationId xmlns:p14="http://schemas.microsoft.com/office/powerpoint/2010/main" val="1594539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4C5B-7F3C-D526-C0CE-0172CFD3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Gap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6275-3A85-854A-949F-C031590A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>
                <a:solidFill>
                  <a:srgbClr val="808080"/>
                </a:solidFill>
              </a:rPr>
              <a:t>What readiness gap does this address? (From your Candidate Readiness Reflection.)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A0F39-2CE1-A52B-0D8F-F8B9FB355A7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>
                <a:solidFill>
                  <a:srgbClr val="F15D22"/>
                </a:solidFill>
              </a:rPr>
              <a:t>Slide 2 of 8 · 0:30</a:t>
            </a:r>
          </a:p>
        </p:txBody>
      </p:sp>
    </p:spTree>
    <p:extLst>
      <p:ext uri="{BB962C8B-B14F-4D97-AF65-F5344CB8AC3E}">
        <p14:creationId xmlns:p14="http://schemas.microsoft.com/office/powerpoint/2010/main" val="1594539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4C5B-7F3C-D526-C0CE-0172CFD3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Learning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6275-3A85-854A-949F-C031590A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>
                <a:solidFill>
                  <a:srgbClr val="808080"/>
                </a:solidFill>
              </a:rPr>
              <a:t>Name it, and describe it in one sentence from the Practice Guide.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A0F39-2CE1-A52B-0D8F-F8B9FB355A7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>
                <a:solidFill>
                  <a:srgbClr val="F15D22"/>
                </a:solidFill>
              </a:rPr>
              <a:t>Slide 3 of 8 · 0:30</a:t>
            </a:r>
          </a:p>
        </p:txBody>
      </p:sp>
    </p:spTree>
    <p:extLst>
      <p:ext uri="{BB962C8B-B14F-4D97-AF65-F5344CB8AC3E}">
        <p14:creationId xmlns:p14="http://schemas.microsoft.com/office/powerpoint/2010/main" val="1594539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4C5B-7F3C-D526-C0CE-0172CFD3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Candidates Will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6275-3A85-854A-949F-C031590A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>
                <a:solidFill>
                  <a:srgbClr val="808080"/>
                </a:solidFill>
              </a:rPr>
              <a:t>The concrete activity, in your own course or clinical context.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A0F39-2CE1-A52B-0D8F-F8B9FB355A7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>
                <a:solidFill>
                  <a:srgbClr val="F15D22"/>
                </a:solidFill>
              </a:rPr>
              <a:t>Slide 4 of 8 · 0:30</a:t>
            </a:r>
          </a:p>
        </p:txBody>
      </p:sp>
    </p:spTree>
    <p:extLst>
      <p:ext uri="{BB962C8B-B14F-4D97-AF65-F5344CB8AC3E}">
        <p14:creationId xmlns:p14="http://schemas.microsoft.com/office/powerpoint/2010/main" val="1594539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4C5B-7F3C-D526-C0CE-0172CFD3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6275-3A85-854A-949F-C031590A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>
                <a:solidFill>
                  <a:srgbClr val="808080"/>
                </a:solidFill>
              </a:rPr>
              <a:t>What you model → what the candidate practices → what their future students experience.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A0F39-2CE1-A52B-0D8F-F8B9FB355A7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>
                <a:solidFill>
                  <a:srgbClr val="F15D22"/>
                </a:solidFill>
              </a:rPr>
              <a:t>Slide 5 of 8 · 0:30</a:t>
            </a:r>
          </a:p>
        </p:txBody>
      </p:sp>
    </p:spTree>
    <p:extLst>
      <p:ext uri="{BB962C8B-B14F-4D97-AF65-F5344CB8AC3E}">
        <p14:creationId xmlns:p14="http://schemas.microsoft.com/office/powerpoint/2010/main" val="1594539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4C5B-7F3C-D526-C0CE-0172CFD3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Changed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6275-3A85-854A-949F-C031590A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>
                <a:solidFill>
                  <a:srgbClr val="808080"/>
                </a:solidFill>
              </a:rPr>
              <a:t>One piece of Bloom &amp; Pollinate feedback that shaped this draft.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A0F39-2CE1-A52B-0D8F-F8B9FB355A7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>
                <a:solidFill>
                  <a:srgbClr val="F15D22"/>
                </a:solidFill>
              </a:rPr>
              <a:t>Slide 6 of 8 · 0:30</a:t>
            </a:r>
          </a:p>
        </p:txBody>
      </p:sp>
    </p:spTree>
    <p:extLst>
      <p:ext uri="{BB962C8B-B14F-4D97-AF65-F5344CB8AC3E}">
        <p14:creationId xmlns:p14="http://schemas.microsoft.com/office/powerpoint/2010/main" val="1594539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4C5B-7F3C-D526-C0CE-0172CFD3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It’s Worth Trying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6275-3A85-854A-949F-C031590A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>
                <a:solidFill>
                  <a:srgbClr val="808080"/>
                </a:solidFill>
              </a:rPr>
              <a:t>The pitch — what makes this worth another program borrowing.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A0F39-2CE1-A52B-0D8F-F8B9FB355A7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>
                <a:solidFill>
                  <a:srgbClr val="F15D22"/>
                </a:solidFill>
              </a:rPr>
              <a:t>Slide 7 of 8 · 0:30</a:t>
            </a:r>
          </a:p>
        </p:txBody>
      </p:sp>
    </p:spTree>
    <p:extLst>
      <p:ext uri="{BB962C8B-B14F-4D97-AF65-F5344CB8AC3E}">
        <p14:creationId xmlns:p14="http://schemas.microsoft.com/office/powerpoint/2010/main" val="1594539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4C5B-7F3C-D526-C0CE-0172CFD3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Steal This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6275-3A85-854A-949F-C031590A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>
                <a:solidFill>
                  <a:srgbClr val="808080"/>
                </a:solidFill>
              </a:rPr>
              <a:t>Where to find your draft afterward, and who to talk to if someone wants to use it.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A0F39-2CE1-A52B-0D8F-F8B9FB355A7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>
                <a:solidFill>
                  <a:srgbClr val="F15D22"/>
                </a:solidFill>
              </a:rPr>
              <a:t>Slide 8 of 8 · 0:30</a:t>
            </a:r>
          </a:p>
        </p:txBody>
      </p:sp>
    </p:spTree>
    <p:extLst>
      <p:ext uri="{BB962C8B-B14F-4D97-AF65-F5344CB8AC3E}">
        <p14:creationId xmlns:p14="http://schemas.microsoft.com/office/powerpoint/2010/main" val="1594539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AED new">
      <a:dk1>
        <a:srgbClr val="000000"/>
      </a:dk1>
      <a:lt1>
        <a:srgbClr val="FFFFFF"/>
      </a:lt1>
      <a:dk2>
        <a:srgbClr val="000000"/>
      </a:dk2>
      <a:lt2>
        <a:srgbClr val="E9E9E9"/>
      </a:lt2>
      <a:accent1>
        <a:srgbClr val="4F00A3"/>
      </a:accent1>
      <a:accent2>
        <a:srgbClr val="F15D22"/>
      </a:accent2>
      <a:accent3>
        <a:srgbClr val="6CB33F"/>
      </a:accent3>
      <a:accent4>
        <a:srgbClr val="AA64FB"/>
      </a:accent4>
      <a:accent5>
        <a:srgbClr val="0D92FF"/>
      </a:accent5>
      <a:accent6>
        <a:srgbClr val="509E2F"/>
      </a:accent6>
      <a:hlink>
        <a:srgbClr val="FFFFFF"/>
      </a:hlink>
      <a:folHlink>
        <a:srgbClr val="AA64FB"/>
      </a:folHlink>
    </a:clrScheme>
    <a:fontScheme name="BAED new">
      <a:majorFont>
        <a:latin typeface="Aria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8133b4-4030-49a6-a2df-e4f7bd6b131a" xsi:nil="true"/>
    <lcf76f155ced4ddcb4097134ff3c332f xmlns="26c5b931-5cd4-49b0-862d-113cef3354c7">
      <Terms xmlns="http://schemas.microsoft.com/office/infopath/2007/PartnerControls"/>
    </lcf76f155ced4ddcb4097134ff3c332f>
    <_Flow_SignoffStatus xmlns="26c5b931-5cd4-49b0-862d-113cef3354c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01232C5F1DB74FA7C6B9058C50C107" ma:contentTypeVersion="20" ma:contentTypeDescription="Create a new document." ma:contentTypeScope="" ma:versionID="550ff184aa9db900c2aaf92c0f41994d">
  <xsd:schema xmlns:xsd="http://www.w3.org/2001/XMLSchema" xmlns:xs="http://www.w3.org/2001/XMLSchema" xmlns:p="http://schemas.microsoft.com/office/2006/metadata/properties" xmlns:ns2="26c5b931-5cd4-49b0-862d-113cef3354c7" xmlns:ns3="328133b4-4030-49a6-a2df-e4f7bd6b131a" targetNamespace="http://schemas.microsoft.com/office/2006/metadata/properties" ma:root="true" ma:fieldsID="a9a7a7548710fbacd9b26e187cea8a61" ns2:_="" ns3:_="">
    <xsd:import namespace="26c5b931-5cd4-49b0-862d-113cef3354c7"/>
    <xsd:import namespace="328133b4-4030-49a6-a2df-e4f7bd6b13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c5b931-5cd4-49b0-862d-113cef3354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dcb550-0f74-4249-b739-2509a630c8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133b4-4030-49a6-a2df-e4f7bd6b131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2c551a7-03bf-44ba-a580-0fc7dd194795}" ma:internalName="TaxCatchAll" ma:showField="CatchAllData" ma:web="328133b4-4030-49a6-a2df-e4f7bd6b13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ABFED5-BCF7-4B2B-B660-FEF5155ABC9C}">
  <ds:schemaRefs>
    <ds:schemaRef ds:uri="26c5b931-5cd4-49b0-862d-113cef3354c7"/>
    <ds:schemaRef ds:uri="328133b4-4030-49a6-a2df-e4f7bd6b131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6AAB751-CF15-4554-AAD1-F5A0CC1382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F60D62-DCFD-4C05-B52C-772A71CA0247}">
  <ds:schemaRefs>
    <ds:schemaRef ds:uri="26c5b931-5cd4-49b0-862d-113cef3354c7"/>
    <ds:schemaRef ds:uri="328133b4-4030-49a6-a2df-e4f7bd6b13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How to Use This Template</vt:lpstr>
      <vt:lpstr>Who We Are</vt:lpstr>
      <vt:lpstr>The Gap</vt:lpstr>
      <vt:lpstr>The Learning Experience</vt:lpstr>
      <vt:lpstr>What Candidates Will Do</vt:lpstr>
      <vt:lpstr>The Chain</vt:lpstr>
      <vt:lpstr>What Changed</vt:lpstr>
      <vt:lpstr>Why It’s Worth Trying</vt:lpstr>
      <vt:lpstr>Steal This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title should  go h</dc:title>
  <dc:creator>Eli</dc:creator>
  <cp:revision>2</cp:revision>
  <dcterms:created xsi:type="dcterms:W3CDTF">2022-11-23T22:15:56Z</dcterms:created>
  <dcterms:modified xsi:type="dcterms:W3CDTF">2026-10-09T15:37:51Z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0x0101007F01232C5F1DB74FA7C6B9058C50C107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